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6" r:id="rId2"/>
    <p:sldId id="290" r:id="rId3"/>
    <p:sldId id="292" r:id="rId4"/>
    <p:sldId id="291" r:id="rId5"/>
    <p:sldId id="258" r:id="rId6"/>
    <p:sldId id="257" r:id="rId7"/>
    <p:sldId id="259" r:id="rId8"/>
    <p:sldId id="260" r:id="rId9"/>
    <p:sldId id="261" r:id="rId10"/>
    <p:sldId id="262" r:id="rId11"/>
    <p:sldId id="263" r:id="rId12"/>
    <p:sldId id="264" r:id="rId13"/>
    <p:sldId id="266" r:id="rId14"/>
    <p:sldId id="267" r:id="rId15"/>
    <p:sldId id="269" r:id="rId16"/>
    <p:sldId id="270" r:id="rId17"/>
    <p:sldId id="271" r:id="rId18"/>
    <p:sldId id="295" r:id="rId19"/>
    <p:sldId id="273" r:id="rId20"/>
    <p:sldId id="275" r:id="rId21"/>
    <p:sldId id="277" r:id="rId22"/>
    <p:sldId id="279" r:id="rId23"/>
    <p:sldId id="280" r:id="rId24"/>
    <p:sldId id="281" r:id="rId25"/>
    <p:sldId id="283" r:id="rId26"/>
    <p:sldId id="282" r:id="rId27"/>
    <p:sldId id="296" r:id="rId28"/>
    <p:sldId id="284" r:id="rId29"/>
    <p:sldId id="285" r:id="rId30"/>
    <p:sldId id="286" r:id="rId31"/>
    <p:sldId id="287" r:id="rId32"/>
    <p:sldId id="297" r:id="rId33"/>
    <p:sldId id="289" r:id="rId34"/>
    <p:sldId id="293" r:id="rId35"/>
    <p:sldId id="294" r:id="rId36"/>
    <p:sldId id="298"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5DDE46D-3786-4CCE-B4E1-B838D8529428}">
          <p14:sldIdLst>
            <p14:sldId id="256"/>
            <p14:sldId id="290"/>
            <p14:sldId id="292"/>
            <p14:sldId id="291"/>
            <p14:sldId id="258"/>
            <p14:sldId id="257"/>
            <p14:sldId id="259"/>
            <p14:sldId id="260"/>
            <p14:sldId id="261"/>
            <p14:sldId id="262"/>
            <p14:sldId id="263"/>
            <p14:sldId id="264"/>
            <p14:sldId id="266"/>
            <p14:sldId id="267"/>
            <p14:sldId id="269"/>
            <p14:sldId id="270"/>
            <p14:sldId id="271"/>
            <p14:sldId id="295"/>
            <p14:sldId id="273"/>
            <p14:sldId id="275"/>
            <p14:sldId id="277"/>
            <p14:sldId id="279"/>
            <p14:sldId id="280"/>
            <p14:sldId id="281"/>
            <p14:sldId id="283"/>
            <p14:sldId id="282"/>
            <p14:sldId id="296"/>
            <p14:sldId id="284"/>
            <p14:sldId id="285"/>
            <p14:sldId id="286"/>
            <p14:sldId id="287"/>
            <p14:sldId id="297"/>
            <p14:sldId id="289"/>
            <p14:sldId id="293"/>
            <p14:sldId id="294"/>
            <p14:sldId id="298"/>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C1F0E1C-94B3-458E-9FBA-E83B2863CA75}" v="22" dt="2022-10-14T11:53:37.80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51" d="100"/>
          <a:sy n="51" d="100"/>
        </p:scale>
        <p:origin x="69" y="69"/>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45"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5/10/relationships/revisionInfo" Target="revisionInfo.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len Hogan" userId="6d204687-0b56-4896-a0f0-3d43b44b4291" providerId="ADAL" clId="{6C1F0E1C-94B3-458E-9FBA-E83B2863CA75}"/>
    <pc:docChg chg="custSel addSld delSld modSld addSection delSection modSection">
      <pc:chgData name="Helen Hogan" userId="6d204687-0b56-4896-a0f0-3d43b44b4291" providerId="ADAL" clId="{6C1F0E1C-94B3-458E-9FBA-E83B2863CA75}" dt="2022-10-14T17:22:38.766" v="4297" actId="207"/>
      <pc:docMkLst>
        <pc:docMk/>
      </pc:docMkLst>
      <pc:sldChg chg="modSp mod">
        <pc:chgData name="Helen Hogan" userId="6d204687-0b56-4896-a0f0-3d43b44b4291" providerId="ADAL" clId="{6C1F0E1C-94B3-458E-9FBA-E83B2863CA75}" dt="2022-10-14T11:19:23.735" v="547" actId="20577"/>
        <pc:sldMkLst>
          <pc:docMk/>
          <pc:sldMk cId="2645857328" sldId="256"/>
        </pc:sldMkLst>
        <pc:spChg chg="mod">
          <ac:chgData name="Helen Hogan" userId="6d204687-0b56-4896-a0f0-3d43b44b4291" providerId="ADAL" clId="{6C1F0E1C-94B3-458E-9FBA-E83B2863CA75}" dt="2022-10-14T11:19:23.735" v="547" actId="20577"/>
          <ac:spMkLst>
            <pc:docMk/>
            <pc:sldMk cId="2645857328" sldId="256"/>
            <ac:spMk id="3" creationId="{D2E8032F-5154-4EB3-AA18-6D2A43CCD2AC}"/>
          </ac:spMkLst>
        </pc:spChg>
      </pc:sldChg>
      <pc:sldChg chg="modSp mod">
        <pc:chgData name="Helen Hogan" userId="6d204687-0b56-4896-a0f0-3d43b44b4291" providerId="ADAL" clId="{6C1F0E1C-94B3-458E-9FBA-E83B2863CA75}" dt="2022-10-14T11:58:43.698" v="1866" actId="20577"/>
        <pc:sldMkLst>
          <pc:docMk/>
          <pc:sldMk cId="221191730" sldId="257"/>
        </pc:sldMkLst>
        <pc:spChg chg="mod">
          <ac:chgData name="Helen Hogan" userId="6d204687-0b56-4896-a0f0-3d43b44b4291" providerId="ADAL" clId="{6C1F0E1C-94B3-458E-9FBA-E83B2863CA75}" dt="2022-10-14T11:58:43.698" v="1866" actId="20577"/>
          <ac:spMkLst>
            <pc:docMk/>
            <pc:sldMk cId="221191730" sldId="257"/>
            <ac:spMk id="2" creationId="{42E002C1-F74D-4132-9C30-7EE699A852D0}"/>
          </ac:spMkLst>
        </pc:spChg>
        <pc:spChg chg="mod">
          <ac:chgData name="Helen Hogan" userId="6d204687-0b56-4896-a0f0-3d43b44b4291" providerId="ADAL" clId="{6C1F0E1C-94B3-458E-9FBA-E83B2863CA75}" dt="2022-10-14T11:58:13.744" v="1849" actId="207"/>
          <ac:spMkLst>
            <pc:docMk/>
            <pc:sldMk cId="221191730" sldId="257"/>
            <ac:spMk id="3" creationId="{0ED0D0A6-4DB6-43E9-ABD8-CB5695439D8E}"/>
          </ac:spMkLst>
        </pc:spChg>
      </pc:sldChg>
      <pc:sldChg chg="addSp delSp modSp mod">
        <pc:chgData name="Helen Hogan" userId="6d204687-0b56-4896-a0f0-3d43b44b4291" providerId="ADAL" clId="{6C1F0E1C-94B3-458E-9FBA-E83B2863CA75}" dt="2022-10-14T12:55:59.310" v="1887" actId="20577"/>
        <pc:sldMkLst>
          <pc:docMk/>
          <pc:sldMk cId="3523530351" sldId="259"/>
        </pc:sldMkLst>
        <pc:spChg chg="mod">
          <ac:chgData name="Helen Hogan" userId="6d204687-0b56-4896-a0f0-3d43b44b4291" providerId="ADAL" clId="{6C1F0E1C-94B3-458E-9FBA-E83B2863CA75}" dt="2022-10-14T12:55:59.310" v="1887" actId="20577"/>
          <ac:spMkLst>
            <pc:docMk/>
            <pc:sldMk cId="3523530351" sldId="259"/>
            <ac:spMk id="2" creationId="{3AF8A5DA-551C-456E-A56D-826F39B0B085}"/>
          </ac:spMkLst>
        </pc:spChg>
        <pc:spChg chg="add del mod">
          <ac:chgData name="Helen Hogan" userId="6d204687-0b56-4896-a0f0-3d43b44b4291" providerId="ADAL" clId="{6C1F0E1C-94B3-458E-9FBA-E83B2863CA75}" dt="2022-10-14T11:26:35.685" v="1505" actId="931"/>
          <ac:spMkLst>
            <pc:docMk/>
            <pc:sldMk cId="3523530351" sldId="259"/>
            <ac:spMk id="4" creationId="{408D85FC-E8BC-495C-9CB7-25988FF8F162}"/>
          </ac:spMkLst>
        </pc:spChg>
        <pc:picChg chg="del">
          <ac:chgData name="Helen Hogan" userId="6d204687-0b56-4896-a0f0-3d43b44b4291" providerId="ADAL" clId="{6C1F0E1C-94B3-458E-9FBA-E83B2863CA75}" dt="2022-10-14T11:26:18.167" v="1504" actId="478"/>
          <ac:picMkLst>
            <pc:docMk/>
            <pc:sldMk cId="3523530351" sldId="259"/>
            <ac:picMk id="5" creationId="{F024EF39-9236-4633-8466-985EC1E38270}"/>
          </ac:picMkLst>
        </pc:picChg>
        <pc:picChg chg="add mod">
          <ac:chgData name="Helen Hogan" userId="6d204687-0b56-4896-a0f0-3d43b44b4291" providerId="ADAL" clId="{6C1F0E1C-94B3-458E-9FBA-E83B2863CA75}" dt="2022-10-14T12:06:37.805" v="1868" actId="1076"/>
          <ac:picMkLst>
            <pc:docMk/>
            <pc:sldMk cId="3523530351" sldId="259"/>
            <ac:picMk id="7" creationId="{BFCF914A-8EDA-4748-B0BE-B3AEA1959984}"/>
          </ac:picMkLst>
        </pc:picChg>
      </pc:sldChg>
      <pc:sldChg chg="addSp delSp modSp mod">
        <pc:chgData name="Helen Hogan" userId="6d204687-0b56-4896-a0f0-3d43b44b4291" providerId="ADAL" clId="{6C1F0E1C-94B3-458E-9FBA-E83B2863CA75}" dt="2022-10-14T12:56:10.582" v="1889" actId="20577"/>
        <pc:sldMkLst>
          <pc:docMk/>
          <pc:sldMk cId="4139049639" sldId="260"/>
        </pc:sldMkLst>
        <pc:spChg chg="mod">
          <ac:chgData name="Helen Hogan" userId="6d204687-0b56-4896-a0f0-3d43b44b4291" providerId="ADAL" clId="{6C1F0E1C-94B3-458E-9FBA-E83B2863CA75}" dt="2022-10-14T12:56:10.582" v="1889" actId="20577"/>
          <ac:spMkLst>
            <pc:docMk/>
            <pc:sldMk cId="4139049639" sldId="260"/>
            <ac:spMk id="2" creationId="{7EA62148-3997-4C29-A057-156852E98B5A}"/>
          </ac:spMkLst>
        </pc:spChg>
        <pc:spChg chg="add del mod">
          <ac:chgData name="Helen Hogan" userId="6d204687-0b56-4896-a0f0-3d43b44b4291" providerId="ADAL" clId="{6C1F0E1C-94B3-458E-9FBA-E83B2863CA75}" dt="2022-10-14T11:27:14.954" v="1515" actId="931"/>
          <ac:spMkLst>
            <pc:docMk/>
            <pc:sldMk cId="4139049639" sldId="260"/>
            <ac:spMk id="4" creationId="{E8CEE73C-6B1C-4AF1-BBD0-68901AD60497}"/>
          </ac:spMkLst>
        </pc:spChg>
        <pc:picChg chg="del">
          <ac:chgData name="Helen Hogan" userId="6d204687-0b56-4896-a0f0-3d43b44b4291" providerId="ADAL" clId="{6C1F0E1C-94B3-458E-9FBA-E83B2863CA75}" dt="2022-10-14T11:27:06.208" v="1514" actId="478"/>
          <ac:picMkLst>
            <pc:docMk/>
            <pc:sldMk cId="4139049639" sldId="260"/>
            <ac:picMk id="5" creationId="{314A44E4-E33F-45F4-A0C4-FEF76F6C1E17}"/>
          </ac:picMkLst>
        </pc:picChg>
        <pc:picChg chg="add mod">
          <ac:chgData name="Helen Hogan" userId="6d204687-0b56-4896-a0f0-3d43b44b4291" providerId="ADAL" clId="{6C1F0E1C-94B3-458E-9FBA-E83B2863CA75}" dt="2022-10-14T12:07:06.948" v="1871" actId="1076"/>
          <ac:picMkLst>
            <pc:docMk/>
            <pc:sldMk cId="4139049639" sldId="260"/>
            <ac:picMk id="7" creationId="{F5922A99-3E39-4865-9F0A-B01331922702}"/>
          </ac:picMkLst>
        </pc:picChg>
      </pc:sldChg>
      <pc:sldChg chg="addSp delSp modSp mod">
        <pc:chgData name="Helen Hogan" userId="6d204687-0b56-4896-a0f0-3d43b44b4291" providerId="ADAL" clId="{6C1F0E1C-94B3-458E-9FBA-E83B2863CA75}" dt="2022-10-14T12:56:17.026" v="1891" actId="20577"/>
        <pc:sldMkLst>
          <pc:docMk/>
          <pc:sldMk cId="3169229577" sldId="261"/>
        </pc:sldMkLst>
        <pc:spChg chg="mod">
          <ac:chgData name="Helen Hogan" userId="6d204687-0b56-4896-a0f0-3d43b44b4291" providerId="ADAL" clId="{6C1F0E1C-94B3-458E-9FBA-E83B2863CA75}" dt="2022-10-14T12:56:17.026" v="1891" actId="20577"/>
          <ac:spMkLst>
            <pc:docMk/>
            <pc:sldMk cId="3169229577" sldId="261"/>
            <ac:spMk id="2" creationId="{922A6B97-3163-4691-9D3D-BA7422A84D18}"/>
          </ac:spMkLst>
        </pc:spChg>
        <pc:spChg chg="add del mod">
          <ac:chgData name="Helen Hogan" userId="6d204687-0b56-4896-a0f0-3d43b44b4291" providerId="ADAL" clId="{6C1F0E1C-94B3-458E-9FBA-E83B2863CA75}" dt="2022-10-14T11:27:48.729" v="1523" actId="931"/>
          <ac:spMkLst>
            <pc:docMk/>
            <pc:sldMk cId="3169229577" sldId="261"/>
            <ac:spMk id="4" creationId="{5724600E-BAE5-428B-A7A4-920277549536}"/>
          </ac:spMkLst>
        </pc:spChg>
        <pc:picChg chg="del">
          <ac:chgData name="Helen Hogan" userId="6d204687-0b56-4896-a0f0-3d43b44b4291" providerId="ADAL" clId="{6C1F0E1C-94B3-458E-9FBA-E83B2863CA75}" dt="2022-10-14T11:27:39.659" v="1522" actId="478"/>
          <ac:picMkLst>
            <pc:docMk/>
            <pc:sldMk cId="3169229577" sldId="261"/>
            <ac:picMk id="5" creationId="{2A07B70B-F381-4E78-BD5C-74F41D9047C8}"/>
          </ac:picMkLst>
        </pc:picChg>
        <pc:picChg chg="add mod">
          <ac:chgData name="Helen Hogan" userId="6d204687-0b56-4896-a0f0-3d43b44b4291" providerId="ADAL" clId="{6C1F0E1C-94B3-458E-9FBA-E83B2863CA75}" dt="2022-10-14T12:07:14.167" v="1873" actId="14100"/>
          <ac:picMkLst>
            <pc:docMk/>
            <pc:sldMk cId="3169229577" sldId="261"/>
            <ac:picMk id="7" creationId="{56F261C8-9248-4FE3-A34B-F9F1F2B67B6E}"/>
          </ac:picMkLst>
        </pc:picChg>
      </pc:sldChg>
      <pc:sldChg chg="addSp delSp modSp mod">
        <pc:chgData name="Helen Hogan" userId="6d204687-0b56-4896-a0f0-3d43b44b4291" providerId="ADAL" clId="{6C1F0E1C-94B3-458E-9FBA-E83B2863CA75}" dt="2022-10-14T12:56:21.378" v="1893" actId="20577"/>
        <pc:sldMkLst>
          <pc:docMk/>
          <pc:sldMk cId="1462756977" sldId="262"/>
        </pc:sldMkLst>
        <pc:spChg chg="mod">
          <ac:chgData name="Helen Hogan" userId="6d204687-0b56-4896-a0f0-3d43b44b4291" providerId="ADAL" clId="{6C1F0E1C-94B3-458E-9FBA-E83B2863CA75}" dt="2022-10-14T12:56:21.378" v="1893" actId="20577"/>
          <ac:spMkLst>
            <pc:docMk/>
            <pc:sldMk cId="1462756977" sldId="262"/>
            <ac:spMk id="2" creationId="{4CC8E819-CE3A-410F-94F1-17CB5B30D840}"/>
          </ac:spMkLst>
        </pc:spChg>
        <pc:spChg chg="add del mod">
          <ac:chgData name="Helen Hogan" userId="6d204687-0b56-4896-a0f0-3d43b44b4291" providerId="ADAL" clId="{6C1F0E1C-94B3-458E-9FBA-E83B2863CA75}" dt="2022-10-14T11:28:12.410" v="1530" actId="931"/>
          <ac:spMkLst>
            <pc:docMk/>
            <pc:sldMk cId="1462756977" sldId="262"/>
            <ac:spMk id="4" creationId="{A0A9222E-C2FD-4BFB-98ED-FAABD8B49391}"/>
          </ac:spMkLst>
        </pc:spChg>
        <pc:picChg chg="add mod">
          <ac:chgData name="Helen Hogan" userId="6d204687-0b56-4896-a0f0-3d43b44b4291" providerId="ADAL" clId="{6C1F0E1C-94B3-458E-9FBA-E83B2863CA75}" dt="2022-10-14T12:07:24.051" v="1876" actId="1076"/>
          <ac:picMkLst>
            <pc:docMk/>
            <pc:sldMk cId="1462756977" sldId="262"/>
            <ac:picMk id="6" creationId="{30729965-DE99-4C47-AFC6-768122BA7A4E}"/>
          </ac:picMkLst>
        </pc:picChg>
        <pc:picChg chg="del">
          <ac:chgData name="Helen Hogan" userId="6d204687-0b56-4896-a0f0-3d43b44b4291" providerId="ADAL" clId="{6C1F0E1C-94B3-458E-9FBA-E83B2863CA75}" dt="2022-10-14T11:28:05.356" v="1529" actId="478"/>
          <ac:picMkLst>
            <pc:docMk/>
            <pc:sldMk cId="1462756977" sldId="262"/>
            <ac:picMk id="9" creationId="{C590EFC3-B7BD-45B5-A35D-ECEB351DF674}"/>
          </ac:picMkLst>
        </pc:picChg>
      </pc:sldChg>
      <pc:sldChg chg="addSp delSp modSp mod">
        <pc:chgData name="Helen Hogan" userId="6d204687-0b56-4896-a0f0-3d43b44b4291" providerId="ADAL" clId="{6C1F0E1C-94B3-458E-9FBA-E83B2863CA75}" dt="2022-10-14T12:56:26.522" v="1895" actId="20577"/>
        <pc:sldMkLst>
          <pc:docMk/>
          <pc:sldMk cId="434408599" sldId="263"/>
        </pc:sldMkLst>
        <pc:spChg chg="mod">
          <ac:chgData name="Helen Hogan" userId="6d204687-0b56-4896-a0f0-3d43b44b4291" providerId="ADAL" clId="{6C1F0E1C-94B3-458E-9FBA-E83B2863CA75}" dt="2022-10-14T12:56:26.522" v="1895" actId="20577"/>
          <ac:spMkLst>
            <pc:docMk/>
            <pc:sldMk cId="434408599" sldId="263"/>
            <ac:spMk id="2" creationId="{7292EA22-4BED-4896-A854-F6B8FE25985E}"/>
          </ac:spMkLst>
        </pc:spChg>
        <pc:spChg chg="add del mod">
          <ac:chgData name="Helen Hogan" userId="6d204687-0b56-4896-a0f0-3d43b44b4291" providerId="ADAL" clId="{6C1F0E1C-94B3-458E-9FBA-E83B2863CA75}" dt="2022-10-14T11:28:46.772" v="1536" actId="931"/>
          <ac:spMkLst>
            <pc:docMk/>
            <pc:sldMk cId="434408599" sldId="263"/>
            <ac:spMk id="4" creationId="{F2832373-40EE-4B28-8991-643DBF2286DD}"/>
          </ac:spMkLst>
        </pc:spChg>
        <pc:picChg chg="del">
          <ac:chgData name="Helen Hogan" userId="6d204687-0b56-4896-a0f0-3d43b44b4291" providerId="ADAL" clId="{6C1F0E1C-94B3-458E-9FBA-E83B2863CA75}" dt="2022-10-14T11:28:35.875" v="1535" actId="478"/>
          <ac:picMkLst>
            <pc:docMk/>
            <pc:sldMk cId="434408599" sldId="263"/>
            <ac:picMk id="5" creationId="{FAF230E0-4F0D-4FBE-BCE3-5748C2EE618C}"/>
          </ac:picMkLst>
        </pc:picChg>
        <pc:picChg chg="add mod">
          <ac:chgData name="Helen Hogan" userId="6d204687-0b56-4896-a0f0-3d43b44b4291" providerId="ADAL" clId="{6C1F0E1C-94B3-458E-9FBA-E83B2863CA75}" dt="2022-10-14T12:07:32.085" v="1878" actId="14100"/>
          <ac:picMkLst>
            <pc:docMk/>
            <pc:sldMk cId="434408599" sldId="263"/>
            <ac:picMk id="7" creationId="{89AF21A3-FAE8-47CC-A5C7-6F458D9550A5}"/>
          </ac:picMkLst>
        </pc:picChg>
      </pc:sldChg>
      <pc:sldChg chg="addSp delSp modSp mod">
        <pc:chgData name="Helen Hogan" userId="6d204687-0b56-4896-a0f0-3d43b44b4291" providerId="ADAL" clId="{6C1F0E1C-94B3-458E-9FBA-E83B2863CA75}" dt="2022-10-14T12:56:32.027" v="1897" actId="20577"/>
        <pc:sldMkLst>
          <pc:docMk/>
          <pc:sldMk cId="450436622" sldId="264"/>
        </pc:sldMkLst>
        <pc:spChg chg="mod">
          <ac:chgData name="Helen Hogan" userId="6d204687-0b56-4896-a0f0-3d43b44b4291" providerId="ADAL" clId="{6C1F0E1C-94B3-458E-9FBA-E83B2863CA75}" dt="2022-10-14T12:56:32.027" v="1897" actId="20577"/>
          <ac:spMkLst>
            <pc:docMk/>
            <pc:sldMk cId="450436622" sldId="264"/>
            <ac:spMk id="2" creationId="{0678B26F-354F-4530-A42A-FECF7E5DA500}"/>
          </ac:spMkLst>
        </pc:spChg>
        <pc:spChg chg="add del mod">
          <ac:chgData name="Helen Hogan" userId="6d204687-0b56-4896-a0f0-3d43b44b4291" providerId="ADAL" clId="{6C1F0E1C-94B3-458E-9FBA-E83B2863CA75}" dt="2022-10-14T11:29:15.583" v="1544" actId="931"/>
          <ac:spMkLst>
            <pc:docMk/>
            <pc:sldMk cId="450436622" sldId="264"/>
            <ac:spMk id="4" creationId="{852E385C-EB87-4D84-AE4F-1CD3C0A91E3C}"/>
          </ac:spMkLst>
        </pc:spChg>
        <pc:picChg chg="del">
          <ac:chgData name="Helen Hogan" userId="6d204687-0b56-4896-a0f0-3d43b44b4291" providerId="ADAL" clId="{6C1F0E1C-94B3-458E-9FBA-E83B2863CA75}" dt="2022-10-14T11:29:08.713" v="1543" actId="478"/>
          <ac:picMkLst>
            <pc:docMk/>
            <pc:sldMk cId="450436622" sldId="264"/>
            <ac:picMk id="5" creationId="{A218DB55-7A56-4D51-8AA9-8807AF700DAC}"/>
          </ac:picMkLst>
        </pc:picChg>
        <pc:picChg chg="add mod">
          <ac:chgData name="Helen Hogan" userId="6d204687-0b56-4896-a0f0-3d43b44b4291" providerId="ADAL" clId="{6C1F0E1C-94B3-458E-9FBA-E83B2863CA75}" dt="2022-10-14T12:07:41.496" v="1880" actId="14100"/>
          <ac:picMkLst>
            <pc:docMk/>
            <pc:sldMk cId="450436622" sldId="264"/>
            <ac:picMk id="7" creationId="{537D0B10-21F3-412D-906F-4EB952028A77}"/>
          </ac:picMkLst>
        </pc:picChg>
      </pc:sldChg>
      <pc:sldChg chg="del">
        <pc:chgData name="Helen Hogan" userId="6d204687-0b56-4896-a0f0-3d43b44b4291" providerId="ADAL" clId="{6C1F0E1C-94B3-458E-9FBA-E83B2863CA75}" dt="2022-10-14T11:29:51.808" v="1552" actId="2696"/>
        <pc:sldMkLst>
          <pc:docMk/>
          <pc:sldMk cId="1629285132" sldId="265"/>
        </pc:sldMkLst>
      </pc:sldChg>
      <pc:sldChg chg="addSp delSp modSp mod">
        <pc:chgData name="Helen Hogan" userId="6d204687-0b56-4896-a0f0-3d43b44b4291" providerId="ADAL" clId="{6C1F0E1C-94B3-458E-9FBA-E83B2863CA75}" dt="2022-10-14T12:56:36.658" v="1899" actId="20577"/>
        <pc:sldMkLst>
          <pc:docMk/>
          <pc:sldMk cId="1788146983" sldId="266"/>
        </pc:sldMkLst>
        <pc:spChg chg="mod">
          <ac:chgData name="Helen Hogan" userId="6d204687-0b56-4896-a0f0-3d43b44b4291" providerId="ADAL" clId="{6C1F0E1C-94B3-458E-9FBA-E83B2863CA75}" dt="2022-10-14T12:56:36.658" v="1899" actId="20577"/>
          <ac:spMkLst>
            <pc:docMk/>
            <pc:sldMk cId="1788146983" sldId="266"/>
            <ac:spMk id="2" creationId="{5FD46A2E-6393-4A3E-9E9F-133EFE664148}"/>
          </ac:spMkLst>
        </pc:spChg>
        <pc:spChg chg="add del mod">
          <ac:chgData name="Helen Hogan" userId="6d204687-0b56-4896-a0f0-3d43b44b4291" providerId="ADAL" clId="{6C1F0E1C-94B3-458E-9FBA-E83B2863CA75}" dt="2022-10-14T11:30:14.386" v="1554" actId="931"/>
          <ac:spMkLst>
            <pc:docMk/>
            <pc:sldMk cId="1788146983" sldId="266"/>
            <ac:spMk id="4" creationId="{FE01A96D-D5E0-43FB-9AD1-DDD08F3B264E}"/>
          </ac:spMkLst>
        </pc:spChg>
        <pc:picChg chg="del">
          <ac:chgData name="Helen Hogan" userId="6d204687-0b56-4896-a0f0-3d43b44b4291" providerId="ADAL" clId="{6C1F0E1C-94B3-458E-9FBA-E83B2863CA75}" dt="2022-10-14T11:30:03.862" v="1553" actId="478"/>
          <ac:picMkLst>
            <pc:docMk/>
            <pc:sldMk cId="1788146983" sldId="266"/>
            <ac:picMk id="5" creationId="{0E37CCC9-CC9C-4DF1-AF03-41EB03306517}"/>
          </ac:picMkLst>
        </pc:picChg>
        <pc:picChg chg="add mod">
          <ac:chgData name="Helen Hogan" userId="6d204687-0b56-4896-a0f0-3d43b44b4291" providerId="ADAL" clId="{6C1F0E1C-94B3-458E-9FBA-E83B2863CA75}" dt="2022-10-14T12:07:49.814" v="1882" actId="14100"/>
          <ac:picMkLst>
            <pc:docMk/>
            <pc:sldMk cId="1788146983" sldId="266"/>
            <ac:picMk id="7" creationId="{6B05D00A-2E79-4CD6-8A2E-EB2E8D940030}"/>
          </ac:picMkLst>
        </pc:picChg>
      </pc:sldChg>
      <pc:sldChg chg="addSp delSp modSp mod">
        <pc:chgData name="Helen Hogan" userId="6d204687-0b56-4896-a0f0-3d43b44b4291" providerId="ADAL" clId="{6C1F0E1C-94B3-458E-9FBA-E83B2863CA75}" dt="2022-10-14T12:55:46.090" v="1885" actId="20577"/>
        <pc:sldMkLst>
          <pc:docMk/>
          <pc:sldMk cId="2195994914" sldId="267"/>
        </pc:sldMkLst>
        <pc:spChg chg="mod">
          <ac:chgData name="Helen Hogan" userId="6d204687-0b56-4896-a0f0-3d43b44b4291" providerId="ADAL" clId="{6C1F0E1C-94B3-458E-9FBA-E83B2863CA75}" dt="2022-10-14T12:55:46.090" v="1885" actId="20577"/>
          <ac:spMkLst>
            <pc:docMk/>
            <pc:sldMk cId="2195994914" sldId="267"/>
            <ac:spMk id="2" creationId="{2AD4DD3E-114F-4578-B001-0CEBBDAF20CE}"/>
          </ac:spMkLst>
        </pc:spChg>
        <pc:spChg chg="add del mod">
          <ac:chgData name="Helen Hogan" userId="6d204687-0b56-4896-a0f0-3d43b44b4291" providerId="ADAL" clId="{6C1F0E1C-94B3-458E-9FBA-E83B2863CA75}" dt="2022-10-14T11:30:39.596" v="1561" actId="931"/>
          <ac:spMkLst>
            <pc:docMk/>
            <pc:sldMk cId="2195994914" sldId="267"/>
            <ac:spMk id="4" creationId="{8D7175E2-9B2E-4E69-AA41-A56E1A488EC1}"/>
          </ac:spMkLst>
        </pc:spChg>
        <pc:picChg chg="del">
          <ac:chgData name="Helen Hogan" userId="6d204687-0b56-4896-a0f0-3d43b44b4291" providerId="ADAL" clId="{6C1F0E1C-94B3-458E-9FBA-E83B2863CA75}" dt="2022-10-14T11:30:29.878" v="1560" actId="478"/>
          <ac:picMkLst>
            <pc:docMk/>
            <pc:sldMk cId="2195994914" sldId="267"/>
            <ac:picMk id="5" creationId="{7AF256D2-8142-48EF-88F1-9F31D8861814}"/>
          </ac:picMkLst>
        </pc:picChg>
        <pc:picChg chg="add mod">
          <ac:chgData name="Helen Hogan" userId="6d204687-0b56-4896-a0f0-3d43b44b4291" providerId="ADAL" clId="{6C1F0E1C-94B3-458E-9FBA-E83B2863CA75}" dt="2022-10-14T12:07:56.502" v="1883" actId="14100"/>
          <ac:picMkLst>
            <pc:docMk/>
            <pc:sldMk cId="2195994914" sldId="267"/>
            <ac:picMk id="7" creationId="{BB687A10-4551-4F7A-814B-6891181360BA}"/>
          </ac:picMkLst>
        </pc:picChg>
      </pc:sldChg>
      <pc:sldChg chg="del">
        <pc:chgData name="Helen Hogan" userId="6d204687-0b56-4896-a0f0-3d43b44b4291" providerId="ADAL" clId="{6C1F0E1C-94B3-458E-9FBA-E83B2863CA75}" dt="2022-10-14T11:31:01.336" v="1567" actId="2696"/>
        <pc:sldMkLst>
          <pc:docMk/>
          <pc:sldMk cId="1209143290" sldId="268"/>
        </pc:sldMkLst>
      </pc:sldChg>
      <pc:sldChg chg="addSp delSp modSp mod">
        <pc:chgData name="Helen Hogan" userId="6d204687-0b56-4896-a0f0-3d43b44b4291" providerId="ADAL" clId="{6C1F0E1C-94B3-458E-9FBA-E83B2863CA75}" dt="2022-10-14T12:56:49.156" v="1901" actId="20577"/>
        <pc:sldMkLst>
          <pc:docMk/>
          <pc:sldMk cId="832616989" sldId="269"/>
        </pc:sldMkLst>
        <pc:spChg chg="mod">
          <ac:chgData name="Helen Hogan" userId="6d204687-0b56-4896-a0f0-3d43b44b4291" providerId="ADAL" clId="{6C1F0E1C-94B3-458E-9FBA-E83B2863CA75}" dt="2022-10-14T12:56:49.156" v="1901" actId="20577"/>
          <ac:spMkLst>
            <pc:docMk/>
            <pc:sldMk cId="832616989" sldId="269"/>
            <ac:spMk id="2" creationId="{2DCC68E1-13D0-42B5-8A26-EFF9F40B4F95}"/>
          </ac:spMkLst>
        </pc:spChg>
        <pc:spChg chg="add del mod">
          <ac:chgData name="Helen Hogan" userId="6d204687-0b56-4896-a0f0-3d43b44b4291" providerId="ADAL" clId="{6C1F0E1C-94B3-458E-9FBA-E83B2863CA75}" dt="2022-10-14T11:31:22.776" v="1571" actId="931"/>
          <ac:spMkLst>
            <pc:docMk/>
            <pc:sldMk cId="832616989" sldId="269"/>
            <ac:spMk id="4" creationId="{E9C11643-5A35-4956-BFBE-C951054EFB26}"/>
          </ac:spMkLst>
        </pc:spChg>
        <pc:picChg chg="del">
          <ac:chgData name="Helen Hogan" userId="6d204687-0b56-4896-a0f0-3d43b44b4291" providerId="ADAL" clId="{6C1F0E1C-94B3-458E-9FBA-E83B2863CA75}" dt="2022-10-14T11:31:11.910" v="1570" actId="478"/>
          <ac:picMkLst>
            <pc:docMk/>
            <pc:sldMk cId="832616989" sldId="269"/>
            <ac:picMk id="5" creationId="{24B113F6-2EB0-4172-BB30-00727A58CA5B}"/>
          </ac:picMkLst>
        </pc:picChg>
        <pc:picChg chg="add mod">
          <ac:chgData name="Helen Hogan" userId="6d204687-0b56-4896-a0f0-3d43b44b4291" providerId="ADAL" clId="{6C1F0E1C-94B3-458E-9FBA-E83B2863CA75}" dt="2022-10-14T11:31:30.792" v="1575" actId="14100"/>
          <ac:picMkLst>
            <pc:docMk/>
            <pc:sldMk cId="832616989" sldId="269"/>
            <ac:picMk id="7" creationId="{F0B86214-7364-4BF5-97D6-B962B1436AF4}"/>
          </ac:picMkLst>
        </pc:picChg>
      </pc:sldChg>
      <pc:sldChg chg="addSp delSp modSp mod">
        <pc:chgData name="Helen Hogan" userId="6d204687-0b56-4896-a0f0-3d43b44b4291" providerId="ADAL" clId="{6C1F0E1C-94B3-458E-9FBA-E83B2863CA75}" dt="2022-10-14T12:56:58.624" v="1904" actId="14100"/>
        <pc:sldMkLst>
          <pc:docMk/>
          <pc:sldMk cId="516494470" sldId="270"/>
        </pc:sldMkLst>
        <pc:spChg chg="mod">
          <ac:chgData name="Helen Hogan" userId="6d204687-0b56-4896-a0f0-3d43b44b4291" providerId="ADAL" clId="{6C1F0E1C-94B3-458E-9FBA-E83B2863CA75}" dt="2022-10-14T12:56:54.780" v="1903" actId="20577"/>
          <ac:spMkLst>
            <pc:docMk/>
            <pc:sldMk cId="516494470" sldId="270"/>
            <ac:spMk id="2" creationId="{49DFA828-057A-4EBA-A4A0-672BE3F23E79}"/>
          </ac:spMkLst>
        </pc:spChg>
        <pc:spChg chg="add del mod">
          <ac:chgData name="Helen Hogan" userId="6d204687-0b56-4896-a0f0-3d43b44b4291" providerId="ADAL" clId="{6C1F0E1C-94B3-458E-9FBA-E83B2863CA75}" dt="2022-10-14T11:31:49.353" v="1579" actId="931"/>
          <ac:spMkLst>
            <pc:docMk/>
            <pc:sldMk cId="516494470" sldId="270"/>
            <ac:spMk id="4" creationId="{AC5AC7BF-C848-4700-8480-981A0821909A}"/>
          </ac:spMkLst>
        </pc:spChg>
        <pc:picChg chg="del">
          <ac:chgData name="Helen Hogan" userId="6d204687-0b56-4896-a0f0-3d43b44b4291" providerId="ADAL" clId="{6C1F0E1C-94B3-458E-9FBA-E83B2863CA75}" dt="2022-10-14T11:31:40.023" v="1578" actId="478"/>
          <ac:picMkLst>
            <pc:docMk/>
            <pc:sldMk cId="516494470" sldId="270"/>
            <ac:picMk id="5" creationId="{87724DEE-A8E2-4FA6-8980-DBE50AB4C1D2}"/>
          </ac:picMkLst>
        </pc:picChg>
        <pc:picChg chg="add mod">
          <ac:chgData name="Helen Hogan" userId="6d204687-0b56-4896-a0f0-3d43b44b4291" providerId="ADAL" clId="{6C1F0E1C-94B3-458E-9FBA-E83B2863CA75}" dt="2022-10-14T12:56:58.624" v="1904" actId="14100"/>
          <ac:picMkLst>
            <pc:docMk/>
            <pc:sldMk cId="516494470" sldId="270"/>
            <ac:picMk id="7" creationId="{7677C568-56A9-4C30-A870-EB702AD29910}"/>
          </ac:picMkLst>
        </pc:picChg>
      </pc:sldChg>
      <pc:sldChg chg="addSp delSp modSp mod">
        <pc:chgData name="Helen Hogan" userId="6d204687-0b56-4896-a0f0-3d43b44b4291" providerId="ADAL" clId="{6C1F0E1C-94B3-458E-9FBA-E83B2863CA75}" dt="2022-10-14T12:57:29.954" v="1908" actId="20577"/>
        <pc:sldMkLst>
          <pc:docMk/>
          <pc:sldMk cId="408857431" sldId="271"/>
        </pc:sldMkLst>
        <pc:spChg chg="mod">
          <ac:chgData name="Helen Hogan" userId="6d204687-0b56-4896-a0f0-3d43b44b4291" providerId="ADAL" clId="{6C1F0E1C-94B3-458E-9FBA-E83B2863CA75}" dt="2022-10-14T12:57:29.954" v="1908" actId="20577"/>
          <ac:spMkLst>
            <pc:docMk/>
            <pc:sldMk cId="408857431" sldId="271"/>
            <ac:spMk id="2" creationId="{2DC089A2-4428-4140-818E-7B03C6B3FDDD}"/>
          </ac:spMkLst>
        </pc:spChg>
        <pc:spChg chg="add del mod">
          <ac:chgData name="Helen Hogan" userId="6d204687-0b56-4896-a0f0-3d43b44b4291" providerId="ADAL" clId="{6C1F0E1C-94B3-458E-9FBA-E83B2863CA75}" dt="2022-10-14T11:32:20.536" v="1588" actId="931"/>
          <ac:spMkLst>
            <pc:docMk/>
            <pc:sldMk cId="408857431" sldId="271"/>
            <ac:spMk id="4" creationId="{EEFB0304-197E-4AF7-A7F0-56A0CA7B6795}"/>
          </ac:spMkLst>
        </pc:spChg>
        <pc:picChg chg="del">
          <ac:chgData name="Helen Hogan" userId="6d204687-0b56-4896-a0f0-3d43b44b4291" providerId="ADAL" clId="{6C1F0E1C-94B3-458E-9FBA-E83B2863CA75}" dt="2022-10-14T11:32:11.013" v="1587" actId="478"/>
          <ac:picMkLst>
            <pc:docMk/>
            <pc:sldMk cId="408857431" sldId="271"/>
            <ac:picMk id="5" creationId="{44AD17D0-8B26-425E-8843-6C38A23962A2}"/>
          </ac:picMkLst>
        </pc:picChg>
        <pc:picChg chg="add mod">
          <ac:chgData name="Helen Hogan" userId="6d204687-0b56-4896-a0f0-3d43b44b4291" providerId="ADAL" clId="{6C1F0E1C-94B3-458E-9FBA-E83B2863CA75}" dt="2022-10-14T12:57:13.372" v="1906" actId="1076"/>
          <ac:picMkLst>
            <pc:docMk/>
            <pc:sldMk cId="408857431" sldId="271"/>
            <ac:picMk id="7" creationId="{32803E66-62DC-4D40-B95D-A2C8F1E79497}"/>
          </ac:picMkLst>
        </pc:picChg>
      </pc:sldChg>
      <pc:sldChg chg="del">
        <pc:chgData name="Helen Hogan" userId="6d204687-0b56-4896-a0f0-3d43b44b4291" providerId="ADAL" clId="{6C1F0E1C-94B3-458E-9FBA-E83B2863CA75}" dt="2022-10-14T11:32:45.788" v="1596" actId="2696"/>
        <pc:sldMkLst>
          <pc:docMk/>
          <pc:sldMk cId="3481611905" sldId="272"/>
        </pc:sldMkLst>
      </pc:sldChg>
      <pc:sldChg chg="addSp delSp modSp mod">
        <pc:chgData name="Helen Hogan" userId="6d204687-0b56-4896-a0f0-3d43b44b4291" providerId="ADAL" clId="{6C1F0E1C-94B3-458E-9FBA-E83B2863CA75}" dt="2022-10-14T13:02:13.969" v="2320" actId="14100"/>
        <pc:sldMkLst>
          <pc:docMk/>
          <pc:sldMk cId="1288084172" sldId="273"/>
        </pc:sldMkLst>
        <pc:spChg chg="mod">
          <ac:chgData name="Helen Hogan" userId="6d204687-0b56-4896-a0f0-3d43b44b4291" providerId="ADAL" clId="{6C1F0E1C-94B3-458E-9FBA-E83B2863CA75}" dt="2022-10-14T12:57:35.396" v="1910" actId="20577"/>
          <ac:spMkLst>
            <pc:docMk/>
            <pc:sldMk cId="1288084172" sldId="273"/>
            <ac:spMk id="2" creationId="{B9B41744-38E7-4EAF-A832-F4838A3F0776}"/>
          </ac:spMkLst>
        </pc:spChg>
        <pc:spChg chg="add del mod">
          <ac:chgData name="Helen Hogan" userId="6d204687-0b56-4896-a0f0-3d43b44b4291" providerId="ADAL" clId="{6C1F0E1C-94B3-458E-9FBA-E83B2863CA75}" dt="2022-10-14T11:33:05.684" v="1600" actId="931"/>
          <ac:spMkLst>
            <pc:docMk/>
            <pc:sldMk cId="1288084172" sldId="273"/>
            <ac:spMk id="4" creationId="{F5111C7B-ED26-49F4-9319-C5D114B4CDAD}"/>
          </ac:spMkLst>
        </pc:spChg>
        <pc:picChg chg="del">
          <ac:chgData name="Helen Hogan" userId="6d204687-0b56-4896-a0f0-3d43b44b4291" providerId="ADAL" clId="{6C1F0E1C-94B3-458E-9FBA-E83B2863CA75}" dt="2022-10-14T11:32:57.066" v="1599" actId="478"/>
          <ac:picMkLst>
            <pc:docMk/>
            <pc:sldMk cId="1288084172" sldId="273"/>
            <ac:picMk id="5" creationId="{BA9944DF-4781-47CA-97D6-C1541C9A3370}"/>
          </ac:picMkLst>
        </pc:picChg>
        <pc:picChg chg="add mod">
          <ac:chgData name="Helen Hogan" userId="6d204687-0b56-4896-a0f0-3d43b44b4291" providerId="ADAL" clId="{6C1F0E1C-94B3-458E-9FBA-E83B2863CA75}" dt="2022-10-14T13:02:13.969" v="2320" actId="14100"/>
          <ac:picMkLst>
            <pc:docMk/>
            <pc:sldMk cId="1288084172" sldId="273"/>
            <ac:picMk id="7" creationId="{4A89B402-ED47-4C5A-9846-3B39A7F65F3B}"/>
          </ac:picMkLst>
        </pc:picChg>
      </pc:sldChg>
      <pc:sldChg chg="del">
        <pc:chgData name="Helen Hogan" userId="6d204687-0b56-4896-a0f0-3d43b44b4291" providerId="ADAL" clId="{6C1F0E1C-94B3-458E-9FBA-E83B2863CA75}" dt="2022-10-14T11:33:26.860" v="1605" actId="2696"/>
        <pc:sldMkLst>
          <pc:docMk/>
          <pc:sldMk cId="1326723755" sldId="274"/>
        </pc:sldMkLst>
      </pc:sldChg>
      <pc:sldChg chg="addSp delSp modSp mod">
        <pc:chgData name="Helen Hogan" userId="6d204687-0b56-4896-a0f0-3d43b44b4291" providerId="ADAL" clId="{6C1F0E1C-94B3-458E-9FBA-E83B2863CA75}" dt="2022-10-14T12:57:50.368" v="1915" actId="14100"/>
        <pc:sldMkLst>
          <pc:docMk/>
          <pc:sldMk cId="2331235226" sldId="275"/>
        </pc:sldMkLst>
        <pc:spChg chg="mod">
          <ac:chgData name="Helen Hogan" userId="6d204687-0b56-4896-a0f0-3d43b44b4291" providerId="ADAL" clId="{6C1F0E1C-94B3-458E-9FBA-E83B2863CA75}" dt="2022-10-14T12:57:44.736" v="1913" actId="20577"/>
          <ac:spMkLst>
            <pc:docMk/>
            <pc:sldMk cId="2331235226" sldId="275"/>
            <ac:spMk id="2" creationId="{5BF7AB98-C67C-4E89-8B41-517E3E3CEB7E}"/>
          </ac:spMkLst>
        </pc:spChg>
        <pc:spChg chg="add del mod">
          <ac:chgData name="Helen Hogan" userId="6d204687-0b56-4896-a0f0-3d43b44b4291" providerId="ADAL" clId="{6C1F0E1C-94B3-458E-9FBA-E83B2863CA75}" dt="2022-10-14T11:36:36.800" v="1611" actId="931"/>
          <ac:spMkLst>
            <pc:docMk/>
            <pc:sldMk cId="2331235226" sldId="275"/>
            <ac:spMk id="4" creationId="{AA5404DE-41B3-4E13-B585-7A8667774189}"/>
          </ac:spMkLst>
        </pc:spChg>
        <pc:picChg chg="del mod">
          <ac:chgData name="Helen Hogan" userId="6d204687-0b56-4896-a0f0-3d43b44b4291" providerId="ADAL" clId="{6C1F0E1C-94B3-458E-9FBA-E83B2863CA75}" dt="2022-10-14T11:36:19.419" v="1610" actId="478"/>
          <ac:picMkLst>
            <pc:docMk/>
            <pc:sldMk cId="2331235226" sldId="275"/>
            <ac:picMk id="5" creationId="{FA99D6F8-E525-425D-B003-1A2F709E7201}"/>
          </ac:picMkLst>
        </pc:picChg>
        <pc:picChg chg="add mod">
          <ac:chgData name="Helen Hogan" userId="6d204687-0b56-4896-a0f0-3d43b44b4291" providerId="ADAL" clId="{6C1F0E1C-94B3-458E-9FBA-E83B2863CA75}" dt="2022-10-14T12:57:50.368" v="1915" actId="14100"/>
          <ac:picMkLst>
            <pc:docMk/>
            <pc:sldMk cId="2331235226" sldId="275"/>
            <ac:picMk id="7" creationId="{B47406DB-591D-4F4A-AABC-506D7A85078C}"/>
          </ac:picMkLst>
        </pc:picChg>
      </pc:sldChg>
      <pc:sldChg chg="del">
        <pc:chgData name="Helen Hogan" userId="6d204687-0b56-4896-a0f0-3d43b44b4291" providerId="ADAL" clId="{6C1F0E1C-94B3-458E-9FBA-E83B2863CA75}" dt="2022-10-14T11:36:51.040" v="1616" actId="2696"/>
        <pc:sldMkLst>
          <pc:docMk/>
          <pc:sldMk cId="2511285564" sldId="276"/>
        </pc:sldMkLst>
      </pc:sldChg>
      <pc:sldChg chg="addSp delSp modSp mod">
        <pc:chgData name="Helen Hogan" userId="6d204687-0b56-4896-a0f0-3d43b44b4291" providerId="ADAL" clId="{6C1F0E1C-94B3-458E-9FBA-E83B2863CA75}" dt="2022-10-14T12:57:58.701" v="1918" actId="14100"/>
        <pc:sldMkLst>
          <pc:docMk/>
          <pc:sldMk cId="1658453331" sldId="277"/>
        </pc:sldMkLst>
        <pc:spChg chg="mod">
          <ac:chgData name="Helen Hogan" userId="6d204687-0b56-4896-a0f0-3d43b44b4291" providerId="ADAL" clId="{6C1F0E1C-94B3-458E-9FBA-E83B2863CA75}" dt="2022-10-14T12:57:55.658" v="1917" actId="20577"/>
          <ac:spMkLst>
            <pc:docMk/>
            <pc:sldMk cId="1658453331" sldId="277"/>
            <ac:spMk id="2" creationId="{79844FE9-AC7B-4F1C-9F95-0FC6B7128CB9}"/>
          </ac:spMkLst>
        </pc:spChg>
        <pc:spChg chg="add del mod">
          <ac:chgData name="Helen Hogan" userId="6d204687-0b56-4896-a0f0-3d43b44b4291" providerId="ADAL" clId="{6C1F0E1C-94B3-458E-9FBA-E83B2863CA75}" dt="2022-10-14T11:37:17.220" v="1620" actId="931"/>
          <ac:spMkLst>
            <pc:docMk/>
            <pc:sldMk cId="1658453331" sldId="277"/>
            <ac:spMk id="4" creationId="{5BD19049-E5A6-4720-B5FC-A4344B73DB55}"/>
          </ac:spMkLst>
        </pc:spChg>
        <pc:picChg chg="del">
          <ac:chgData name="Helen Hogan" userId="6d204687-0b56-4896-a0f0-3d43b44b4291" providerId="ADAL" clId="{6C1F0E1C-94B3-458E-9FBA-E83B2863CA75}" dt="2022-10-14T11:36:58.523" v="1619" actId="478"/>
          <ac:picMkLst>
            <pc:docMk/>
            <pc:sldMk cId="1658453331" sldId="277"/>
            <ac:picMk id="5" creationId="{A2F0D559-8E79-4FFF-8A6F-8E45872ADD2D}"/>
          </ac:picMkLst>
        </pc:picChg>
        <pc:picChg chg="add mod">
          <ac:chgData name="Helen Hogan" userId="6d204687-0b56-4896-a0f0-3d43b44b4291" providerId="ADAL" clId="{6C1F0E1C-94B3-458E-9FBA-E83B2863CA75}" dt="2022-10-14T12:57:58.701" v="1918" actId="14100"/>
          <ac:picMkLst>
            <pc:docMk/>
            <pc:sldMk cId="1658453331" sldId="277"/>
            <ac:picMk id="7" creationId="{946CA398-B3A1-45BB-9F49-1FE8DCACC8C5}"/>
          </ac:picMkLst>
        </pc:picChg>
      </pc:sldChg>
      <pc:sldChg chg="del">
        <pc:chgData name="Helen Hogan" userId="6d204687-0b56-4896-a0f0-3d43b44b4291" providerId="ADAL" clId="{6C1F0E1C-94B3-458E-9FBA-E83B2863CA75}" dt="2022-10-14T11:37:31.337" v="1625" actId="2696"/>
        <pc:sldMkLst>
          <pc:docMk/>
          <pc:sldMk cId="152595829" sldId="278"/>
        </pc:sldMkLst>
      </pc:sldChg>
      <pc:sldChg chg="addSp delSp modSp mod">
        <pc:chgData name="Helen Hogan" userId="6d204687-0b56-4896-a0f0-3d43b44b4291" providerId="ADAL" clId="{6C1F0E1C-94B3-458E-9FBA-E83B2863CA75}" dt="2022-10-14T12:58:16.638" v="1923" actId="20577"/>
        <pc:sldMkLst>
          <pc:docMk/>
          <pc:sldMk cId="930296780" sldId="279"/>
        </pc:sldMkLst>
        <pc:spChg chg="mod">
          <ac:chgData name="Helen Hogan" userId="6d204687-0b56-4896-a0f0-3d43b44b4291" providerId="ADAL" clId="{6C1F0E1C-94B3-458E-9FBA-E83B2863CA75}" dt="2022-10-14T12:58:16.638" v="1923" actId="20577"/>
          <ac:spMkLst>
            <pc:docMk/>
            <pc:sldMk cId="930296780" sldId="279"/>
            <ac:spMk id="2" creationId="{6AF7457D-507C-4821-9745-F799D7E08F67}"/>
          </ac:spMkLst>
        </pc:spChg>
        <pc:spChg chg="add del mod">
          <ac:chgData name="Helen Hogan" userId="6d204687-0b56-4896-a0f0-3d43b44b4291" providerId="ADAL" clId="{6C1F0E1C-94B3-458E-9FBA-E83B2863CA75}" dt="2022-10-14T11:37:51.849" v="1631" actId="931"/>
          <ac:spMkLst>
            <pc:docMk/>
            <pc:sldMk cId="930296780" sldId="279"/>
            <ac:spMk id="4" creationId="{6E882CE3-E113-4046-A7D9-A2B5C94DD932}"/>
          </ac:spMkLst>
        </pc:spChg>
        <pc:picChg chg="del">
          <ac:chgData name="Helen Hogan" userId="6d204687-0b56-4896-a0f0-3d43b44b4291" providerId="ADAL" clId="{6C1F0E1C-94B3-458E-9FBA-E83B2863CA75}" dt="2022-10-14T11:37:42.187" v="1630" actId="478"/>
          <ac:picMkLst>
            <pc:docMk/>
            <pc:sldMk cId="930296780" sldId="279"/>
            <ac:picMk id="5" creationId="{27FF0D0E-3AC0-47F7-9B72-D5498CD69E94}"/>
          </ac:picMkLst>
        </pc:picChg>
        <pc:picChg chg="add mod">
          <ac:chgData name="Helen Hogan" userId="6d204687-0b56-4896-a0f0-3d43b44b4291" providerId="ADAL" clId="{6C1F0E1C-94B3-458E-9FBA-E83B2863CA75}" dt="2022-10-14T12:58:03.740" v="1919" actId="14100"/>
          <ac:picMkLst>
            <pc:docMk/>
            <pc:sldMk cId="930296780" sldId="279"/>
            <ac:picMk id="7" creationId="{D4F66C48-F3F7-46FF-A5D7-AB73FC388343}"/>
          </ac:picMkLst>
        </pc:picChg>
      </pc:sldChg>
      <pc:sldChg chg="addSp delSp modSp mod">
        <pc:chgData name="Helen Hogan" userId="6d204687-0b56-4896-a0f0-3d43b44b4291" providerId="ADAL" clId="{6C1F0E1C-94B3-458E-9FBA-E83B2863CA75}" dt="2022-10-14T13:04:32.805" v="2616" actId="207"/>
        <pc:sldMkLst>
          <pc:docMk/>
          <pc:sldMk cId="1432787019" sldId="280"/>
        </pc:sldMkLst>
        <pc:spChg chg="mod">
          <ac:chgData name="Helen Hogan" userId="6d204687-0b56-4896-a0f0-3d43b44b4291" providerId="ADAL" clId="{6C1F0E1C-94B3-458E-9FBA-E83B2863CA75}" dt="2022-10-14T12:58:10.746" v="1921" actId="20577"/>
          <ac:spMkLst>
            <pc:docMk/>
            <pc:sldMk cId="1432787019" sldId="280"/>
            <ac:spMk id="2" creationId="{75F586A2-FAF9-4124-B52E-4DE43BEEE8E7}"/>
          </ac:spMkLst>
        </pc:spChg>
        <pc:spChg chg="add mod">
          <ac:chgData name="Helen Hogan" userId="6d204687-0b56-4896-a0f0-3d43b44b4291" providerId="ADAL" clId="{6C1F0E1C-94B3-458E-9FBA-E83B2863CA75}" dt="2022-10-14T13:04:32.805" v="2616" actId="207"/>
          <ac:spMkLst>
            <pc:docMk/>
            <pc:sldMk cId="1432787019" sldId="280"/>
            <ac:spMk id="4" creationId="{43B19848-7D23-4C3F-9C74-E56328EDAF92}"/>
          </ac:spMkLst>
        </pc:spChg>
        <pc:picChg chg="del">
          <ac:chgData name="Helen Hogan" userId="6d204687-0b56-4896-a0f0-3d43b44b4291" providerId="ADAL" clId="{6C1F0E1C-94B3-458E-9FBA-E83B2863CA75}" dt="2022-10-14T11:38:15.625" v="1643" actId="478"/>
          <ac:picMkLst>
            <pc:docMk/>
            <pc:sldMk cId="1432787019" sldId="280"/>
            <ac:picMk id="5" creationId="{513D2593-E6D7-4053-9174-3610CD116DED}"/>
          </ac:picMkLst>
        </pc:picChg>
      </pc:sldChg>
      <pc:sldChg chg="modSp mod">
        <pc:chgData name="Helen Hogan" userId="6d204687-0b56-4896-a0f0-3d43b44b4291" providerId="ADAL" clId="{6C1F0E1C-94B3-458E-9FBA-E83B2863CA75}" dt="2022-10-14T13:07:03.453" v="2969" actId="27636"/>
        <pc:sldMkLst>
          <pc:docMk/>
          <pc:sldMk cId="2614151372" sldId="281"/>
        </pc:sldMkLst>
        <pc:spChg chg="mod">
          <ac:chgData name="Helen Hogan" userId="6d204687-0b56-4896-a0f0-3d43b44b4291" providerId="ADAL" clId="{6C1F0E1C-94B3-458E-9FBA-E83B2863CA75}" dt="2022-10-14T13:04:40.761" v="2618" actId="20577"/>
          <ac:spMkLst>
            <pc:docMk/>
            <pc:sldMk cId="2614151372" sldId="281"/>
            <ac:spMk id="2" creationId="{28CC4CF5-A765-470D-8FEE-40613B05F716}"/>
          </ac:spMkLst>
        </pc:spChg>
        <pc:spChg chg="mod">
          <ac:chgData name="Helen Hogan" userId="6d204687-0b56-4896-a0f0-3d43b44b4291" providerId="ADAL" clId="{6C1F0E1C-94B3-458E-9FBA-E83B2863CA75}" dt="2022-10-14T13:07:03.453" v="2969" actId="27636"/>
          <ac:spMkLst>
            <pc:docMk/>
            <pc:sldMk cId="2614151372" sldId="281"/>
            <ac:spMk id="3" creationId="{6E0DC5AF-BDE4-4B15-A3AC-B7861944410E}"/>
          </ac:spMkLst>
        </pc:spChg>
      </pc:sldChg>
      <pc:sldChg chg="addSp delSp modSp mod">
        <pc:chgData name="Helen Hogan" userId="6d204687-0b56-4896-a0f0-3d43b44b4291" providerId="ADAL" clId="{6C1F0E1C-94B3-458E-9FBA-E83B2863CA75}" dt="2022-10-14T13:07:36.498" v="2977" actId="6549"/>
        <pc:sldMkLst>
          <pc:docMk/>
          <pc:sldMk cId="3662823814" sldId="282"/>
        </pc:sldMkLst>
        <pc:spChg chg="mod">
          <ac:chgData name="Helen Hogan" userId="6d204687-0b56-4896-a0f0-3d43b44b4291" providerId="ADAL" clId="{6C1F0E1C-94B3-458E-9FBA-E83B2863CA75}" dt="2022-10-14T13:07:36.498" v="2977" actId="6549"/>
          <ac:spMkLst>
            <pc:docMk/>
            <pc:sldMk cId="3662823814" sldId="282"/>
            <ac:spMk id="2" creationId="{855D1CC2-78ED-4774-8311-DF276C9043D1}"/>
          </ac:spMkLst>
        </pc:spChg>
        <pc:spChg chg="del mod">
          <ac:chgData name="Helen Hogan" userId="6d204687-0b56-4896-a0f0-3d43b44b4291" providerId="ADAL" clId="{6C1F0E1C-94B3-458E-9FBA-E83B2863CA75}" dt="2022-10-14T11:47:53.022" v="1673" actId="931"/>
          <ac:spMkLst>
            <pc:docMk/>
            <pc:sldMk cId="3662823814" sldId="282"/>
            <ac:spMk id="3" creationId="{52B81998-6A75-4FBC-9C1C-263A7CC898EA}"/>
          </ac:spMkLst>
        </pc:spChg>
        <pc:picChg chg="add mod">
          <ac:chgData name="Helen Hogan" userId="6d204687-0b56-4896-a0f0-3d43b44b4291" providerId="ADAL" clId="{6C1F0E1C-94B3-458E-9FBA-E83B2863CA75}" dt="2022-10-14T11:47:59.429" v="1677" actId="14100"/>
          <ac:picMkLst>
            <pc:docMk/>
            <pc:sldMk cId="3662823814" sldId="282"/>
            <ac:picMk id="5" creationId="{64D10C57-AEEB-470F-AC47-A3D0520F75A2}"/>
          </ac:picMkLst>
        </pc:picChg>
      </pc:sldChg>
      <pc:sldChg chg="addSp delSp modSp mod">
        <pc:chgData name="Helen Hogan" userId="6d204687-0b56-4896-a0f0-3d43b44b4291" providerId="ADAL" clId="{6C1F0E1C-94B3-458E-9FBA-E83B2863CA75}" dt="2022-10-14T13:07:21.159" v="2972" actId="14100"/>
        <pc:sldMkLst>
          <pc:docMk/>
          <pc:sldMk cId="928207940" sldId="283"/>
        </pc:sldMkLst>
        <pc:spChg chg="mod">
          <ac:chgData name="Helen Hogan" userId="6d204687-0b56-4896-a0f0-3d43b44b4291" providerId="ADAL" clId="{6C1F0E1C-94B3-458E-9FBA-E83B2863CA75}" dt="2022-10-14T13:07:16.929" v="2971" actId="20577"/>
          <ac:spMkLst>
            <pc:docMk/>
            <pc:sldMk cId="928207940" sldId="283"/>
            <ac:spMk id="2" creationId="{7BF20B17-8ADB-4D4E-91BD-F46C071167EC}"/>
          </ac:spMkLst>
        </pc:spChg>
        <pc:spChg chg="mod">
          <ac:chgData name="Helen Hogan" userId="6d204687-0b56-4896-a0f0-3d43b44b4291" providerId="ADAL" clId="{6C1F0E1C-94B3-458E-9FBA-E83B2863CA75}" dt="2022-10-14T11:38:55.940" v="1656" actId="27636"/>
          <ac:spMkLst>
            <pc:docMk/>
            <pc:sldMk cId="928207940" sldId="283"/>
            <ac:spMk id="3" creationId="{B35D3136-2F91-4384-AAE8-F437233CBEB7}"/>
          </ac:spMkLst>
        </pc:spChg>
        <pc:spChg chg="del mod">
          <ac:chgData name="Helen Hogan" userId="6d204687-0b56-4896-a0f0-3d43b44b4291" providerId="ADAL" clId="{6C1F0E1C-94B3-458E-9FBA-E83B2863CA75}" dt="2022-10-14T11:39:33.582" v="1659" actId="931"/>
          <ac:spMkLst>
            <pc:docMk/>
            <pc:sldMk cId="928207940" sldId="283"/>
            <ac:spMk id="4" creationId="{0C8F76B4-B4D2-4064-96A4-13BC891D5677}"/>
          </ac:spMkLst>
        </pc:spChg>
        <pc:picChg chg="add mod">
          <ac:chgData name="Helen Hogan" userId="6d204687-0b56-4896-a0f0-3d43b44b4291" providerId="ADAL" clId="{6C1F0E1C-94B3-458E-9FBA-E83B2863CA75}" dt="2022-10-14T13:07:21.159" v="2972" actId="14100"/>
          <ac:picMkLst>
            <pc:docMk/>
            <pc:sldMk cId="928207940" sldId="283"/>
            <ac:picMk id="6" creationId="{54E209AF-B2B3-45B6-B192-19DB9ECD44A6}"/>
          </ac:picMkLst>
        </pc:picChg>
      </pc:sldChg>
      <pc:sldChg chg="addSp delSp modSp mod">
        <pc:chgData name="Helen Hogan" userId="6d204687-0b56-4896-a0f0-3d43b44b4291" providerId="ADAL" clId="{6C1F0E1C-94B3-458E-9FBA-E83B2863CA75}" dt="2022-10-14T13:09:20.195" v="3064" actId="14100"/>
        <pc:sldMkLst>
          <pc:docMk/>
          <pc:sldMk cId="2310123326" sldId="284"/>
        </pc:sldMkLst>
        <pc:spChg chg="mod">
          <ac:chgData name="Helen Hogan" userId="6d204687-0b56-4896-a0f0-3d43b44b4291" providerId="ADAL" clId="{6C1F0E1C-94B3-458E-9FBA-E83B2863CA75}" dt="2022-10-14T11:48:43.411" v="1693" actId="20577"/>
          <ac:spMkLst>
            <pc:docMk/>
            <pc:sldMk cId="2310123326" sldId="284"/>
            <ac:spMk id="2" creationId="{C730752A-A106-401C-8BCF-7A7F9D11364F}"/>
          </ac:spMkLst>
        </pc:spChg>
        <pc:spChg chg="add del mod">
          <ac:chgData name="Helen Hogan" userId="6d204687-0b56-4896-a0f0-3d43b44b4291" providerId="ADAL" clId="{6C1F0E1C-94B3-458E-9FBA-E83B2863CA75}" dt="2022-10-14T11:48:38.235" v="1681" actId="931"/>
          <ac:spMkLst>
            <pc:docMk/>
            <pc:sldMk cId="2310123326" sldId="284"/>
            <ac:spMk id="4" creationId="{438EA71B-BC3D-4FF0-BE51-6A4F4E0DBFBA}"/>
          </ac:spMkLst>
        </pc:spChg>
        <pc:picChg chg="add mod">
          <ac:chgData name="Helen Hogan" userId="6d204687-0b56-4896-a0f0-3d43b44b4291" providerId="ADAL" clId="{6C1F0E1C-94B3-458E-9FBA-E83B2863CA75}" dt="2022-10-14T13:09:20.195" v="3064" actId="14100"/>
          <ac:picMkLst>
            <pc:docMk/>
            <pc:sldMk cId="2310123326" sldId="284"/>
            <ac:picMk id="6" creationId="{48479208-556E-4312-82F2-76E14BC99AAF}"/>
          </ac:picMkLst>
        </pc:picChg>
        <pc:picChg chg="del">
          <ac:chgData name="Helen Hogan" userId="6d204687-0b56-4896-a0f0-3d43b44b4291" providerId="ADAL" clId="{6C1F0E1C-94B3-458E-9FBA-E83B2863CA75}" dt="2022-10-14T11:48:28.753" v="1680" actId="478"/>
          <ac:picMkLst>
            <pc:docMk/>
            <pc:sldMk cId="2310123326" sldId="284"/>
            <ac:picMk id="9" creationId="{818D3AC1-40C1-4B14-9EEF-B055BB824C3A}"/>
          </ac:picMkLst>
        </pc:picChg>
      </pc:sldChg>
      <pc:sldChg chg="modSp mod">
        <pc:chgData name="Helen Hogan" userId="6d204687-0b56-4896-a0f0-3d43b44b4291" providerId="ADAL" clId="{6C1F0E1C-94B3-458E-9FBA-E83B2863CA75}" dt="2022-10-14T13:11:21.527" v="3279" actId="207"/>
        <pc:sldMkLst>
          <pc:docMk/>
          <pc:sldMk cId="431870002" sldId="285"/>
        </pc:sldMkLst>
        <pc:spChg chg="mod">
          <ac:chgData name="Helen Hogan" userId="6d204687-0b56-4896-a0f0-3d43b44b4291" providerId="ADAL" clId="{6C1F0E1C-94B3-458E-9FBA-E83B2863CA75}" dt="2022-10-14T11:49:21.390" v="1712" actId="20577"/>
          <ac:spMkLst>
            <pc:docMk/>
            <pc:sldMk cId="431870002" sldId="285"/>
            <ac:spMk id="2" creationId="{346FE6FD-CCF9-4DFA-B203-24768B080600}"/>
          </ac:spMkLst>
        </pc:spChg>
        <pc:spChg chg="mod">
          <ac:chgData name="Helen Hogan" userId="6d204687-0b56-4896-a0f0-3d43b44b4291" providerId="ADAL" clId="{6C1F0E1C-94B3-458E-9FBA-E83B2863CA75}" dt="2022-10-14T13:11:21.527" v="3279" actId="207"/>
          <ac:spMkLst>
            <pc:docMk/>
            <pc:sldMk cId="431870002" sldId="285"/>
            <ac:spMk id="3" creationId="{BBE0EBFB-51B8-493B-83A6-98F599AA5AE6}"/>
          </ac:spMkLst>
        </pc:spChg>
      </pc:sldChg>
      <pc:sldChg chg="addSp delSp modSp mod">
        <pc:chgData name="Helen Hogan" userId="6d204687-0b56-4896-a0f0-3d43b44b4291" providerId="ADAL" clId="{6C1F0E1C-94B3-458E-9FBA-E83B2863CA75}" dt="2022-10-14T13:11:34.088" v="3282" actId="14100"/>
        <pc:sldMkLst>
          <pc:docMk/>
          <pc:sldMk cId="3241519676" sldId="286"/>
        </pc:sldMkLst>
        <pc:spChg chg="mod">
          <ac:chgData name="Helen Hogan" userId="6d204687-0b56-4896-a0f0-3d43b44b4291" providerId="ADAL" clId="{6C1F0E1C-94B3-458E-9FBA-E83B2863CA75}" dt="2022-10-14T13:11:30.869" v="3281" actId="20577"/>
          <ac:spMkLst>
            <pc:docMk/>
            <pc:sldMk cId="3241519676" sldId="286"/>
            <ac:spMk id="2" creationId="{AE96D116-67AC-4BEF-A7E7-B30C6C14330B}"/>
          </ac:spMkLst>
        </pc:spChg>
        <pc:spChg chg="del mod">
          <ac:chgData name="Helen Hogan" userId="6d204687-0b56-4896-a0f0-3d43b44b4291" providerId="ADAL" clId="{6C1F0E1C-94B3-458E-9FBA-E83B2863CA75}" dt="2022-10-14T11:50:01.883" v="1718" actId="931"/>
          <ac:spMkLst>
            <pc:docMk/>
            <pc:sldMk cId="3241519676" sldId="286"/>
            <ac:spMk id="3" creationId="{8E4EB9DA-2121-48B6-90B9-084D754FFCB4}"/>
          </ac:spMkLst>
        </pc:spChg>
        <pc:picChg chg="add mod">
          <ac:chgData name="Helen Hogan" userId="6d204687-0b56-4896-a0f0-3d43b44b4291" providerId="ADAL" clId="{6C1F0E1C-94B3-458E-9FBA-E83B2863CA75}" dt="2022-10-14T13:11:34.088" v="3282" actId="14100"/>
          <ac:picMkLst>
            <pc:docMk/>
            <pc:sldMk cId="3241519676" sldId="286"/>
            <ac:picMk id="5" creationId="{BC05D974-D915-4C86-964C-65A09FF4E64B}"/>
          </ac:picMkLst>
        </pc:picChg>
      </pc:sldChg>
      <pc:sldChg chg="addSp delSp modSp mod">
        <pc:chgData name="Helen Hogan" userId="6d204687-0b56-4896-a0f0-3d43b44b4291" providerId="ADAL" clId="{6C1F0E1C-94B3-458E-9FBA-E83B2863CA75}" dt="2022-10-14T13:11:42.924" v="3284" actId="1076"/>
        <pc:sldMkLst>
          <pc:docMk/>
          <pc:sldMk cId="3888410612" sldId="287"/>
        </pc:sldMkLst>
        <pc:spChg chg="mod">
          <ac:chgData name="Helen Hogan" userId="6d204687-0b56-4896-a0f0-3d43b44b4291" providerId="ADAL" clId="{6C1F0E1C-94B3-458E-9FBA-E83B2863CA75}" dt="2022-10-14T11:50:18.663" v="1726" actId="20577"/>
          <ac:spMkLst>
            <pc:docMk/>
            <pc:sldMk cId="3888410612" sldId="287"/>
            <ac:spMk id="2" creationId="{C873E33B-AB52-4867-B6FD-1316AB3D0C4F}"/>
          </ac:spMkLst>
        </pc:spChg>
        <pc:spChg chg="add del mod">
          <ac:chgData name="Helen Hogan" userId="6d204687-0b56-4896-a0f0-3d43b44b4291" providerId="ADAL" clId="{6C1F0E1C-94B3-458E-9FBA-E83B2863CA75}" dt="2022-10-14T11:50:28.989" v="1728" actId="931"/>
          <ac:spMkLst>
            <pc:docMk/>
            <pc:sldMk cId="3888410612" sldId="287"/>
            <ac:spMk id="4" creationId="{B0C2713C-4AAD-4515-8EAA-4FF0A4350D39}"/>
          </ac:spMkLst>
        </pc:spChg>
        <pc:picChg chg="del">
          <ac:chgData name="Helen Hogan" userId="6d204687-0b56-4896-a0f0-3d43b44b4291" providerId="ADAL" clId="{6C1F0E1C-94B3-458E-9FBA-E83B2863CA75}" dt="2022-10-14T11:50:20.179" v="1727" actId="478"/>
          <ac:picMkLst>
            <pc:docMk/>
            <pc:sldMk cId="3888410612" sldId="287"/>
            <ac:picMk id="5" creationId="{4A43E5F2-A68E-47EC-BCED-43A06DB13AEA}"/>
          </ac:picMkLst>
        </pc:picChg>
        <pc:picChg chg="add mod">
          <ac:chgData name="Helen Hogan" userId="6d204687-0b56-4896-a0f0-3d43b44b4291" providerId="ADAL" clId="{6C1F0E1C-94B3-458E-9FBA-E83B2863CA75}" dt="2022-10-14T13:11:42.924" v="3284" actId="1076"/>
          <ac:picMkLst>
            <pc:docMk/>
            <pc:sldMk cId="3888410612" sldId="287"/>
            <ac:picMk id="7" creationId="{1FD860F1-840E-445B-883B-262D07211523}"/>
          </ac:picMkLst>
        </pc:picChg>
      </pc:sldChg>
      <pc:sldChg chg="modSp del mod">
        <pc:chgData name="Helen Hogan" userId="6d204687-0b56-4896-a0f0-3d43b44b4291" providerId="ADAL" clId="{6C1F0E1C-94B3-458E-9FBA-E83B2863CA75}" dt="2022-10-14T13:13:45.674" v="3289" actId="47"/>
        <pc:sldMkLst>
          <pc:docMk/>
          <pc:sldMk cId="3110598040" sldId="288"/>
        </pc:sldMkLst>
        <pc:spChg chg="mod">
          <ac:chgData name="Helen Hogan" userId="6d204687-0b56-4896-a0f0-3d43b44b4291" providerId="ADAL" clId="{6C1F0E1C-94B3-458E-9FBA-E83B2863CA75}" dt="2022-10-14T13:13:33.499" v="3287" actId="21"/>
          <ac:spMkLst>
            <pc:docMk/>
            <pc:sldMk cId="3110598040" sldId="288"/>
            <ac:spMk id="2" creationId="{F38A5D2F-5092-4DB8-BD46-A52EA5D4E19F}"/>
          </ac:spMkLst>
        </pc:spChg>
        <pc:spChg chg="mod">
          <ac:chgData name="Helen Hogan" userId="6d204687-0b56-4896-a0f0-3d43b44b4291" providerId="ADAL" clId="{6C1F0E1C-94B3-458E-9FBA-E83B2863CA75}" dt="2022-10-14T11:50:59.519" v="1747" actId="6549"/>
          <ac:spMkLst>
            <pc:docMk/>
            <pc:sldMk cId="3110598040" sldId="288"/>
            <ac:spMk id="3" creationId="{191299F9-17DC-4955-87A8-A67EDCE54FFB}"/>
          </ac:spMkLst>
        </pc:spChg>
      </pc:sldChg>
      <pc:sldChg chg="addSp modSp mod">
        <pc:chgData name="Helen Hogan" userId="6d204687-0b56-4896-a0f0-3d43b44b4291" providerId="ADAL" clId="{6C1F0E1C-94B3-458E-9FBA-E83B2863CA75}" dt="2022-10-14T17:17:26.891" v="3805" actId="1076"/>
        <pc:sldMkLst>
          <pc:docMk/>
          <pc:sldMk cId="1166008579" sldId="289"/>
        </pc:sldMkLst>
        <pc:spChg chg="mod">
          <ac:chgData name="Helen Hogan" userId="6d204687-0b56-4896-a0f0-3d43b44b4291" providerId="ADAL" clId="{6C1F0E1C-94B3-458E-9FBA-E83B2863CA75}" dt="2022-10-14T11:51:25.826" v="1765" actId="20577"/>
          <ac:spMkLst>
            <pc:docMk/>
            <pc:sldMk cId="1166008579" sldId="289"/>
            <ac:spMk id="2" creationId="{45248E58-78DF-41F2-904A-9DDE98B5E650}"/>
          </ac:spMkLst>
        </pc:spChg>
        <pc:spChg chg="mod">
          <ac:chgData name="Helen Hogan" userId="6d204687-0b56-4896-a0f0-3d43b44b4291" providerId="ADAL" clId="{6C1F0E1C-94B3-458E-9FBA-E83B2863CA75}" dt="2022-10-14T11:51:29.449" v="1766" actId="6549"/>
          <ac:spMkLst>
            <pc:docMk/>
            <pc:sldMk cId="1166008579" sldId="289"/>
            <ac:spMk id="3" creationId="{2BA26775-98F9-4E81-A9DC-E4270779ED0E}"/>
          </ac:spMkLst>
        </pc:spChg>
        <pc:picChg chg="add mod">
          <ac:chgData name="Helen Hogan" userId="6d204687-0b56-4896-a0f0-3d43b44b4291" providerId="ADAL" clId="{6C1F0E1C-94B3-458E-9FBA-E83B2863CA75}" dt="2022-10-14T17:17:26.891" v="3805" actId="1076"/>
          <ac:picMkLst>
            <pc:docMk/>
            <pc:sldMk cId="1166008579" sldId="289"/>
            <ac:picMk id="5" creationId="{17CFCDEC-B730-4496-8F25-C60319EAB2FC}"/>
          </ac:picMkLst>
        </pc:picChg>
      </pc:sldChg>
      <pc:sldChg chg="modSp mod">
        <pc:chgData name="Helen Hogan" userId="6d204687-0b56-4896-a0f0-3d43b44b4291" providerId="ADAL" clId="{6C1F0E1C-94B3-458E-9FBA-E83B2863CA75}" dt="2022-10-14T11:57:05.382" v="1845" actId="20577"/>
        <pc:sldMkLst>
          <pc:docMk/>
          <pc:sldMk cId="376047836" sldId="291"/>
        </pc:sldMkLst>
        <pc:spChg chg="mod">
          <ac:chgData name="Helen Hogan" userId="6d204687-0b56-4896-a0f0-3d43b44b4291" providerId="ADAL" clId="{6C1F0E1C-94B3-458E-9FBA-E83B2863CA75}" dt="2022-10-14T11:57:05.382" v="1845" actId="20577"/>
          <ac:spMkLst>
            <pc:docMk/>
            <pc:sldMk cId="376047836" sldId="291"/>
            <ac:spMk id="3" creationId="{1A03D6ED-FA01-4A9E-BFA9-1A9C7FBC80E0}"/>
          </ac:spMkLst>
        </pc:spChg>
      </pc:sldChg>
      <pc:sldChg chg="modSp new mod">
        <pc:chgData name="Helen Hogan" userId="6d204687-0b56-4896-a0f0-3d43b44b4291" providerId="ADAL" clId="{6C1F0E1C-94B3-458E-9FBA-E83B2863CA75}" dt="2022-10-14T11:56:29.047" v="1833" actId="20577"/>
        <pc:sldMkLst>
          <pc:docMk/>
          <pc:sldMk cId="4219642963" sldId="292"/>
        </pc:sldMkLst>
        <pc:spChg chg="mod">
          <ac:chgData name="Helen Hogan" userId="6d204687-0b56-4896-a0f0-3d43b44b4291" providerId="ADAL" clId="{6C1F0E1C-94B3-458E-9FBA-E83B2863CA75}" dt="2022-10-14T11:56:29.047" v="1833" actId="20577"/>
          <ac:spMkLst>
            <pc:docMk/>
            <pc:sldMk cId="4219642963" sldId="292"/>
            <ac:spMk id="2" creationId="{365F49D8-F59A-4160-90D8-C8ED3B3AD204}"/>
          </ac:spMkLst>
        </pc:spChg>
        <pc:spChg chg="mod">
          <ac:chgData name="Helen Hogan" userId="6d204687-0b56-4896-a0f0-3d43b44b4291" providerId="ADAL" clId="{6C1F0E1C-94B3-458E-9FBA-E83B2863CA75}" dt="2022-10-14T11:21:56.892" v="988" actId="5793"/>
          <ac:spMkLst>
            <pc:docMk/>
            <pc:sldMk cId="4219642963" sldId="292"/>
            <ac:spMk id="3" creationId="{7A3F5929-2290-4EC2-8A05-DCA77E4BD3E0}"/>
          </ac:spMkLst>
        </pc:spChg>
      </pc:sldChg>
      <pc:sldChg chg="modSp new mod">
        <pc:chgData name="Helen Hogan" userId="6d204687-0b56-4896-a0f0-3d43b44b4291" providerId="ADAL" clId="{6C1F0E1C-94B3-458E-9FBA-E83B2863CA75}" dt="2022-10-14T17:19:29.218" v="4074" actId="207"/>
        <pc:sldMkLst>
          <pc:docMk/>
          <pc:sldMk cId="479650607" sldId="293"/>
        </pc:sldMkLst>
        <pc:spChg chg="mod">
          <ac:chgData name="Helen Hogan" userId="6d204687-0b56-4896-a0f0-3d43b44b4291" providerId="ADAL" clId="{6C1F0E1C-94B3-458E-9FBA-E83B2863CA75}" dt="2022-10-14T11:51:54.931" v="1787" actId="2711"/>
          <ac:spMkLst>
            <pc:docMk/>
            <pc:sldMk cId="479650607" sldId="293"/>
            <ac:spMk id="2" creationId="{9E92D891-C0AC-4B61-866E-6AAB7B938FE6}"/>
          </ac:spMkLst>
        </pc:spChg>
        <pc:spChg chg="mod">
          <ac:chgData name="Helen Hogan" userId="6d204687-0b56-4896-a0f0-3d43b44b4291" providerId="ADAL" clId="{6C1F0E1C-94B3-458E-9FBA-E83B2863CA75}" dt="2022-10-14T17:19:29.218" v="4074" actId="207"/>
          <ac:spMkLst>
            <pc:docMk/>
            <pc:sldMk cId="479650607" sldId="293"/>
            <ac:spMk id="3" creationId="{C071727D-59DA-4DB9-AE8B-E846FB8C67C3}"/>
          </ac:spMkLst>
        </pc:spChg>
      </pc:sldChg>
      <pc:sldChg chg="addSp delSp modSp new mod">
        <pc:chgData name="Helen Hogan" userId="6d204687-0b56-4896-a0f0-3d43b44b4291" providerId="ADAL" clId="{6C1F0E1C-94B3-458E-9FBA-E83B2863CA75}" dt="2022-10-14T17:19:34.893" v="4075" actId="14100"/>
        <pc:sldMkLst>
          <pc:docMk/>
          <pc:sldMk cId="2102373871" sldId="294"/>
        </pc:sldMkLst>
        <pc:spChg chg="mod">
          <ac:chgData name="Helen Hogan" userId="6d204687-0b56-4896-a0f0-3d43b44b4291" providerId="ADAL" clId="{6C1F0E1C-94B3-458E-9FBA-E83B2863CA75}" dt="2022-10-14T11:52:33.509" v="1803" actId="207"/>
          <ac:spMkLst>
            <pc:docMk/>
            <pc:sldMk cId="2102373871" sldId="294"/>
            <ac:spMk id="2" creationId="{7B2C8326-13C1-4C71-9F10-ACBB69532998}"/>
          </ac:spMkLst>
        </pc:spChg>
        <pc:spChg chg="del">
          <ac:chgData name="Helen Hogan" userId="6d204687-0b56-4896-a0f0-3d43b44b4291" providerId="ADAL" clId="{6C1F0E1C-94B3-458E-9FBA-E83B2863CA75}" dt="2022-10-14T11:53:37.804" v="1815" actId="931"/>
          <ac:spMkLst>
            <pc:docMk/>
            <pc:sldMk cId="2102373871" sldId="294"/>
            <ac:spMk id="3" creationId="{F7AE0C61-0A9F-43FD-9848-9CD9F0192D07}"/>
          </ac:spMkLst>
        </pc:spChg>
        <pc:picChg chg="add mod">
          <ac:chgData name="Helen Hogan" userId="6d204687-0b56-4896-a0f0-3d43b44b4291" providerId="ADAL" clId="{6C1F0E1C-94B3-458E-9FBA-E83B2863CA75}" dt="2022-10-14T17:19:34.893" v="4075" actId="14100"/>
          <ac:picMkLst>
            <pc:docMk/>
            <pc:sldMk cId="2102373871" sldId="294"/>
            <ac:picMk id="5" creationId="{380D394E-ADF1-4791-9E78-453D5E887655}"/>
          </ac:picMkLst>
        </pc:picChg>
      </pc:sldChg>
      <pc:sldChg chg="modSp new mod">
        <pc:chgData name="Helen Hogan" userId="6d204687-0b56-4896-a0f0-3d43b44b4291" providerId="ADAL" clId="{6C1F0E1C-94B3-458E-9FBA-E83B2863CA75}" dt="2022-10-14T13:01:56.243" v="2318" actId="207"/>
        <pc:sldMkLst>
          <pc:docMk/>
          <pc:sldMk cId="2578751155" sldId="295"/>
        </pc:sldMkLst>
        <pc:spChg chg="mod">
          <ac:chgData name="Helen Hogan" userId="6d204687-0b56-4896-a0f0-3d43b44b4291" providerId="ADAL" clId="{6C1F0E1C-94B3-458E-9FBA-E83B2863CA75}" dt="2022-10-14T12:59:27.112" v="2003" actId="207"/>
          <ac:spMkLst>
            <pc:docMk/>
            <pc:sldMk cId="2578751155" sldId="295"/>
            <ac:spMk id="2" creationId="{1396B5BD-3120-4E06-BF15-A9AE903AE77A}"/>
          </ac:spMkLst>
        </pc:spChg>
        <pc:spChg chg="mod">
          <ac:chgData name="Helen Hogan" userId="6d204687-0b56-4896-a0f0-3d43b44b4291" providerId="ADAL" clId="{6C1F0E1C-94B3-458E-9FBA-E83B2863CA75}" dt="2022-10-14T13:01:56.243" v="2318" actId="207"/>
          <ac:spMkLst>
            <pc:docMk/>
            <pc:sldMk cId="2578751155" sldId="295"/>
            <ac:spMk id="3" creationId="{B1F09DDA-F704-4571-B803-D786BA58FF7D}"/>
          </ac:spMkLst>
        </pc:spChg>
      </pc:sldChg>
      <pc:sldChg chg="modSp add del mod">
        <pc:chgData name="Helen Hogan" userId="6d204687-0b56-4896-a0f0-3d43b44b4291" providerId="ADAL" clId="{6C1F0E1C-94B3-458E-9FBA-E83B2863CA75}" dt="2022-10-14T11:53:14.959" v="1814" actId="2696"/>
        <pc:sldMkLst>
          <pc:docMk/>
          <pc:sldMk cId="3794085405" sldId="295"/>
        </pc:sldMkLst>
        <pc:spChg chg="mod">
          <ac:chgData name="Helen Hogan" userId="6d204687-0b56-4896-a0f0-3d43b44b4291" providerId="ADAL" clId="{6C1F0E1C-94B3-458E-9FBA-E83B2863CA75}" dt="2022-10-14T11:52:44.854" v="1806" actId="20577"/>
          <ac:spMkLst>
            <pc:docMk/>
            <pc:sldMk cId="3794085405" sldId="295"/>
            <ac:spMk id="2" creationId="{7B2C8326-13C1-4C71-9F10-ACBB69532998}"/>
          </ac:spMkLst>
        </pc:spChg>
      </pc:sldChg>
      <pc:sldChg chg="modSp new mod">
        <pc:chgData name="Helen Hogan" userId="6d204687-0b56-4896-a0f0-3d43b44b4291" providerId="ADAL" clId="{6C1F0E1C-94B3-458E-9FBA-E83B2863CA75}" dt="2022-10-14T13:09:11.900" v="3063" actId="207"/>
        <pc:sldMkLst>
          <pc:docMk/>
          <pc:sldMk cId="162196110" sldId="296"/>
        </pc:sldMkLst>
        <pc:spChg chg="mod">
          <ac:chgData name="Helen Hogan" userId="6d204687-0b56-4896-a0f0-3d43b44b4291" providerId="ADAL" clId="{6C1F0E1C-94B3-458E-9FBA-E83B2863CA75}" dt="2022-10-14T13:09:05.729" v="3061" actId="20577"/>
          <ac:spMkLst>
            <pc:docMk/>
            <pc:sldMk cId="162196110" sldId="296"/>
            <ac:spMk id="2" creationId="{A5E7FA15-310B-486E-91BF-9B40D207DBB9}"/>
          </ac:spMkLst>
        </pc:spChg>
        <pc:spChg chg="mod">
          <ac:chgData name="Helen Hogan" userId="6d204687-0b56-4896-a0f0-3d43b44b4291" providerId="ADAL" clId="{6C1F0E1C-94B3-458E-9FBA-E83B2863CA75}" dt="2022-10-14T13:09:11.900" v="3063" actId="207"/>
          <ac:spMkLst>
            <pc:docMk/>
            <pc:sldMk cId="162196110" sldId="296"/>
            <ac:spMk id="3" creationId="{A6AD745B-FA49-4673-BF32-4E41A9668278}"/>
          </ac:spMkLst>
        </pc:spChg>
      </pc:sldChg>
      <pc:sldChg chg="modSp add del mod">
        <pc:chgData name="Helen Hogan" userId="6d204687-0b56-4896-a0f0-3d43b44b4291" providerId="ADAL" clId="{6C1F0E1C-94B3-458E-9FBA-E83B2863CA75}" dt="2022-10-14T11:53:10.428" v="1813" actId="2696"/>
        <pc:sldMkLst>
          <pc:docMk/>
          <pc:sldMk cId="3722000842" sldId="296"/>
        </pc:sldMkLst>
        <pc:spChg chg="mod">
          <ac:chgData name="Helen Hogan" userId="6d204687-0b56-4896-a0f0-3d43b44b4291" providerId="ADAL" clId="{6C1F0E1C-94B3-458E-9FBA-E83B2863CA75}" dt="2022-10-14T11:52:58.924" v="1812" actId="20577"/>
          <ac:spMkLst>
            <pc:docMk/>
            <pc:sldMk cId="3722000842" sldId="296"/>
            <ac:spMk id="2" creationId="{7B2C8326-13C1-4C71-9F10-ACBB69532998}"/>
          </ac:spMkLst>
        </pc:spChg>
      </pc:sldChg>
      <pc:sldChg chg="modSp new mod">
        <pc:chgData name="Helen Hogan" userId="6d204687-0b56-4896-a0f0-3d43b44b4291" providerId="ADAL" clId="{6C1F0E1C-94B3-458E-9FBA-E83B2863CA75}" dt="2022-10-14T17:17:53.780" v="3809" actId="207"/>
        <pc:sldMkLst>
          <pc:docMk/>
          <pc:sldMk cId="1674704322" sldId="297"/>
        </pc:sldMkLst>
        <pc:spChg chg="mod">
          <ac:chgData name="Helen Hogan" userId="6d204687-0b56-4896-a0f0-3d43b44b4291" providerId="ADAL" clId="{6C1F0E1C-94B3-458E-9FBA-E83B2863CA75}" dt="2022-10-14T13:13:37.516" v="3288"/>
          <ac:spMkLst>
            <pc:docMk/>
            <pc:sldMk cId="1674704322" sldId="297"/>
            <ac:spMk id="2" creationId="{9DACECFD-59B8-4EF0-A20F-03A5F5368D88}"/>
          </ac:spMkLst>
        </pc:spChg>
        <pc:spChg chg="mod">
          <ac:chgData name="Helen Hogan" userId="6d204687-0b56-4896-a0f0-3d43b44b4291" providerId="ADAL" clId="{6C1F0E1C-94B3-458E-9FBA-E83B2863CA75}" dt="2022-10-14T17:17:53.780" v="3809" actId="207"/>
          <ac:spMkLst>
            <pc:docMk/>
            <pc:sldMk cId="1674704322" sldId="297"/>
            <ac:spMk id="3" creationId="{C217ECC9-D4AD-45FE-B346-50CA613CD582}"/>
          </ac:spMkLst>
        </pc:spChg>
      </pc:sldChg>
      <pc:sldChg chg="modSp new mod">
        <pc:chgData name="Helen Hogan" userId="6d204687-0b56-4896-a0f0-3d43b44b4291" providerId="ADAL" clId="{6C1F0E1C-94B3-458E-9FBA-E83B2863CA75}" dt="2022-10-14T17:22:38.766" v="4297" actId="207"/>
        <pc:sldMkLst>
          <pc:docMk/>
          <pc:sldMk cId="163717946" sldId="298"/>
        </pc:sldMkLst>
        <pc:spChg chg="mod">
          <ac:chgData name="Helen Hogan" userId="6d204687-0b56-4896-a0f0-3d43b44b4291" providerId="ADAL" clId="{6C1F0E1C-94B3-458E-9FBA-E83B2863CA75}" dt="2022-10-14T17:20:34.384" v="4113" actId="20577"/>
          <ac:spMkLst>
            <pc:docMk/>
            <pc:sldMk cId="163717946" sldId="298"/>
            <ac:spMk id="2" creationId="{52B46C51-3A1B-472F-8C72-7706549A89A5}"/>
          </ac:spMkLst>
        </pc:spChg>
        <pc:spChg chg="mod">
          <ac:chgData name="Helen Hogan" userId="6d204687-0b56-4896-a0f0-3d43b44b4291" providerId="ADAL" clId="{6C1F0E1C-94B3-458E-9FBA-E83B2863CA75}" dt="2022-10-14T17:22:38.766" v="4297" actId="207"/>
          <ac:spMkLst>
            <pc:docMk/>
            <pc:sldMk cId="163717946" sldId="298"/>
            <ac:spMk id="3" creationId="{7E81BAF7-B778-4C01-AE25-DD95D62573F1}"/>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86351B-B5D8-4757-95F4-342FDFF604B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EBE3EA08-5039-4609-9E98-E4E67982882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C288CC6-7578-4283-94EF-A06771721972}"/>
              </a:ext>
            </a:extLst>
          </p:cNvPr>
          <p:cNvSpPr>
            <a:spLocks noGrp="1"/>
          </p:cNvSpPr>
          <p:nvPr>
            <p:ph type="dt" sz="half" idx="10"/>
          </p:nvPr>
        </p:nvSpPr>
        <p:spPr/>
        <p:txBody>
          <a:bodyPr/>
          <a:lstStyle/>
          <a:p>
            <a:fld id="{0CD14AB0-57BD-4F5C-A536-9C43A414AF6C}" type="datetimeFigureOut">
              <a:rPr lang="en-GB" smtClean="0"/>
              <a:t>14/10/2022</a:t>
            </a:fld>
            <a:endParaRPr lang="en-GB"/>
          </a:p>
        </p:txBody>
      </p:sp>
      <p:sp>
        <p:nvSpPr>
          <p:cNvPr id="5" name="Footer Placeholder 4">
            <a:extLst>
              <a:ext uri="{FF2B5EF4-FFF2-40B4-BE49-F238E27FC236}">
                <a16:creationId xmlns:a16="http://schemas.microsoft.com/office/drawing/2014/main" id="{2DCE5C50-9692-4504-B300-5368FE58D23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E180100-28B6-4DF7-BFDB-7CD357825027}"/>
              </a:ext>
            </a:extLst>
          </p:cNvPr>
          <p:cNvSpPr>
            <a:spLocks noGrp="1"/>
          </p:cNvSpPr>
          <p:nvPr>
            <p:ph type="sldNum" sz="quarter" idx="12"/>
          </p:nvPr>
        </p:nvSpPr>
        <p:spPr/>
        <p:txBody>
          <a:bodyPr/>
          <a:lstStyle/>
          <a:p>
            <a:fld id="{4D0FDAF1-D8C8-4982-A0BF-3B1F0EDFB9BE}" type="slidenum">
              <a:rPr lang="en-GB" smtClean="0"/>
              <a:t>‹#›</a:t>
            </a:fld>
            <a:endParaRPr lang="en-GB"/>
          </a:p>
        </p:txBody>
      </p:sp>
    </p:spTree>
    <p:extLst>
      <p:ext uri="{BB962C8B-B14F-4D97-AF65-F5344CB8AC3E}">
        <p14:creationId xmlns:p14="http://schemas.microsoft.com/office/powerpoint/2010/main" val="33131183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92ED24-3625-4309-B943-3E2ACB2D9D2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697488B-F651-4075-8266-C02BBEAC30B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6FB58A7-EFB7-4E99-8DF6-B6A8387EBA00}"/>
              </a:ext>
            </a:extLst>
          </p:cNvPr>
          <p:cNvSpPr>
            <a:spLocks noGrp="1"/>
          </p:cNvSpPr>
          <p:nvPr>
            <p:ph type="dt" sz="half" idx="10"/>
          </p:nvPr>
        </p:nvSpPr>
        <p:spPr/>
        <p:txBody>
          <a:bodyPr/>
          <a:lstStyle/>
          <a:p>
            <a:fld id="{0CD14AB0-57BD-4F5C-A536-9C43A414AF6C}" type="datetimeFigureOut">
              <a:rPr lang="en-GB" smtClean="0"/>
              <a:t>14/10/2022</a:t>
            </a:fld>
            <a:endParaRPr lang="en-GB"/>
          </a:p>
        </p:txBody>
      </p:sp>
      <p:sp>
        <p:nvSpPr>
          <p:cNvPr id="5" name="Footer Placeholder 4">
            <a:extLst>
              <a:ext uri="{FF2B5EF4-FFF2-40B4-BE49-F238E27FC236}">
                <a16:creationId xmlns:a16="http://schemas.microsoft.com/office/drawing/2014/main" id="{142B8E44-8F9F-4387-8D5E-C49B332FDEF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C51931F-FC73-4657-BF6A-0E7B6FAEA97C}"/>
              </a:ext>
            </a:extLst>
          </p:cNvPr>
          <p:cNvSpPr>
            <a:spLocks noGrp="1"/>
          </p:cNvSpPr>
          <p:nvPr>
            <p:ph type="sldNum" sz="quarter" idx="12"/>
          </p:nvPr>
        </p:nvSpPr>
        <p:spPr/>
        <p:txBody>
          <a:bodyPr/>
          <a:lstStyle/>
          <a:p>
            <a:fld id="{4D0FDAF1-D8C8-4982-A0BF-3B1F0EDFB9BE}" type="slidenum">
              <a:rPr lang="en-GB" smtClean="0"/>
              <a:t>‹#›</a:t>
            </a:fld>
            <a:endParaRPr lang="en-GB"/>
          </a:p>
        </p:txBody>
      </p:sp>
    </p:spTree>
    <p:extLst>
      <p:ext uri="{BB962C8B-B14F-4D97-AF65-F5344CB8AC3E}">
        <p14:creationId xmlns:p14="http://schemas.microsoft.com/office/powerpoint/2010/main" val="16732905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92ACA47-2346-4E20-BB14-960B9AA39C0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F848912-1912-4067-A64D-4D9FCAC6CB8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A714BBA-E09E-4690-9ED0-9E3FFE270FEE}"/>
              </a:ext>
            </a:extLst>
          </p:cNvPr>
          <p:cNvSpPr>
            <a:spLocks noGrp="1"/>
          </p:cNvSpPr>
          <p:nvPr>
            <p:ph type="dt" sz="half" idx="10"/>
          </p:nvPr>
        </p:nvSpPr>
        <p:spPr/>
        <p:txBody>
          <a:bodyPr/>
          <a:lstStyle/>
          <a:p>
            <a:fld id="{0CD14AB0-57BD-4F5C-A536-9C43A414AF6C}" type="datetimeFigureOut">
              <a:rPr lang="en-GB" smtClean="0"/>
              <a:t>14/10/2022</a:t>
            </a:fld>
            <a:endParaRPr lang="en-GB"/>
          </a:p>
        </p:txBody>
      </p:sp>
      <p:sp>
        <p:nvSpPr>
          <p:cNvPr id="5" name="Footer Placeholder 4">
            <a:extLst>
              <a:ext uri="{FF2B5EF4-FFF2-40B4-BE49-F238E27FC236}">
                <a16:creationId xmlns:a16="http://schemas.microsoft.com/office/drawing/2014/main" id="{4D151830-E7D4-4000-ADA7-2C2C0F8E1CA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45079DD-BEF0-4D1A-AEA2-2E507C0BC778}"/>
              </a:ext>
            </a:extLst>
          </p:cNvPr>
          <p:cNvSpPr>
            <a:spLocks noGrp="1"/>
          </p:cNvSpPr>
          <p:nvPr>
            <p:ph type="sldNum" sz="quarter" idx="12"/>
          </p:nvPr>
        </p:nvSpPr>
        <p:spPr/>
        <p:txBody>
          <a:bodyPr/>
          <a:lstStyle/>
          <a:p>
            <a:fld id="{4D0FDAF1-D8C8-4982-A0BF-3B1F0EDFB9BE}" type="slidenum">
              <a:rPr lang="en-GB" smtClean="0"/>
              <a:t>‹#›</a:t>
            </a:fld>
            <a:endParaRPr lang="en-GB"/>
          </a:p>
        </p:txBody>
      </p:sp>
    </p:spTree>
    <p:extLst>
      <p:ext uri="{BB962C8B-B14F-4D97-AF65-F5344CB8AC3E}">
        <p14:creationId xmlns:p14="http://schemas.microsoft.com/office/powerpoint/2010/main" val="5427939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5F61-CA4F-47B5-9CB9-0C8176B65C1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6894C74-0469-401F-8E02-9D2178E4D73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3622E41-AC40-4698-9077-96CBAA29198E}"/>
              </a:ext>
            </a:extLst>
          </p:cNvPr>
          <p:cNvSpPr>
            <a:spLocks noGrp="1"/>
          </p:cNvSpPr>
          <p:nvPr>
            <p:ph type="dt" sz="half" idx="10"/>
          </p:nvPr>
        </p:nvSpPr>
        <p:spPr/>
        <p:txBody>
          <a:bodyPr/>
          <a:lstStyle/>
          <a:p>
            <a:fld id="{0CD14AB0-57BD-4F5C-A536-9C43A414AF6C}" type="datetimeFigureOut">
              <a:rPr lang="en-GB" smtClean="0"/>
              <a:t>14/10/2022</a:t>
            </a:fld>
            <a:endParaRPr lang="en-GB"/>
          </a:p>
        </p:txBody>
      </p:sp>
      <p:sp>
        <p:nvSpPr>
          <p:cNvPr id="5" name="Footer Placeholder 4">
            <a:extLst>
              <a:ext uri="{FF2B5EF4-FFF2-40B4-BE49-F238E27FC236}">
                <a16:creationId xmlns:a16="http://schemas.microsoft.com/office/drawing/2014/main" id="{F2239D1F-9F85-4134-A212-5F6D8EBCA11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0125EB8-0B6A-474B-814F-E3F61F517EFD}"/>
              </a:ext>
            </a:extLst>
          </p:cNvPr>
          <p:cNvSpPr>
            <a:spLocks noGrp="1"/>
          </p:cNvSpPr>
          <p:nvPr>
            <p:ph type="sldNum" sz="quarter" idx="12"/>
          </p:nvPr>
        </p:nvSpPr>
        <p:spPr/>
        <p:txBody>
          <a:bodyPr/>
          <a:lstStyle/>
          <a:p>
            <a:fld id="{4D0FDAF1-D8C8-4982-A0BF-3B1F0EDFB9BE}" type="slidenum">
              <a:rPr lang="en-GB" smtClean="0"/>
              <a:t>‹#›</a:t>
            </a:fld>
            <a:endParaRPr lang="en-GB"/>
          </a:p>
        </p:txBody>
      </p:sp>
    </p:spTree>
    <p:extLst>
      <p:ext uri="{BB962C8B-B14F-4D97-AF65-F5344CB8AC3E}">
        <p14:creationId xmlns:p14="http://schemas.microsoft.com/office/powerpoint/2010/main" val="32888799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357A1-F6E7-453B-B775-394FD5FAAF3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C879975-C598-4F06-989E-7F9CCF732D5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F11660D-49D9-43E2-B799-DE8233943621}"/>
              </a:ext>
            </a:extLst>
          </p:cNvPr>
          <p:cNvSpPr>
            <a:spLocks noGrp="1"/>
          </p:cNvSpPr>
          <p:nvPr>
            <p:ph type="dt" sz="half" idx="10"/>
          </p:nvPr>
        </p:nvSpPr>
        <p:spPr/>
        <p:txBody>
          <a:bodyPr/>
          <a:lstStyle/>
          <a:p>
            <a:fld id="{0CD14AB0-57BD-4F5C-A536-9C43A414AF6C}" type="datetimeFigureOut">
              <a:rPr lang="en-GB" smtClean="0"/>
              <a:t>14/10/2022</a:t>
            </a:fld>
            <a:endParaRPr lang="en-GB"/>
          </a:p>
        </p:txBody>
      </p:sp>
      <p:sp>
        <p:nvSpPr>
          <p:cNvPr id="5" name="Footer Placeholder 4">
            <a:extLst>
              <a:ext uri="{FF2B5EF4-FFF2-40B4-BE49-F238E27FC236}">
                <a16:creationId xmlns:a16="http://schemas.microsoft.com/office/drawing/2014/main" id="{06C4EF38-5E7A-44BA-A660-F425F78C8E2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2C22C9F-FE1F-4A5F-B9C0-37ED81F639BF}"/>
              </a:ext>
            </a:extLst>
          </p:cNvPr>
          <p:cNvSpPr>
            <a:spLocks noGrp="1"/>
          </p:cNvSpPr>
          <p:nvPr>
            <p:ph type="sldNum" sz="quarter" idx="12"/>
          </p:nvPr>
        </p:nvSpPr>
        <p:spPr/>
        <p:txBody>
          <a:bodyPr/>
          <a:lstStyle/>
          <a:p>
            <a:fld id="{4D0FDAF1-D8C8-4982-A0BF-3B1F0EDFB9BE}" type="slidenum">
              <a:rPr lang="en-GB" smtClean="0"/>
              <a:t>‹#›</a:t>
            </a:fld>
            <a:endParaRPr lang="en-GB"/>
          </a:p>
        </p:txBody>
      </p:sp>
    </p:spTree>
    <p:extLst>
      <p:ext uri="{BB962C8B-B14F-4D97-AF65-F5344CB8AC3E}">
        <p14:creationId xmlns:p14="http://schemas.microsoft.com/office/powerpoint/2010/main" val="33417645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11C5B0-4916-4DAD-B6DC-82D9EF298AC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66A23A1-DCBF-4335-81E3-1863AB9F1CA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6A66175-8CB2-4B42-B128-04CF08B1D38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9DA0C0E-5953-4786-B96D-A30624D1B806}"/>
              </a:ext>
            </a:extLst>
          </p:cNvPr>
          <p:cNvSpPr>
            <a:spLocks noGrp="1"/>
          </p:cNvSpPr>
          <p:nvPr>
            <p:ph type="dt" sz="half" idx="10"/>
          </p:nvPr>
        </p:nvSpPr>
        <p:spPr/>
        <p:txBody>
          <a:bodyPr/>
          <a:lstStyle/>
          <a:p>
            <a:fld id="{0CD14AB0-57BD-4F5C-A536-9C43A414AF6C}" type="datetimeFigureOut">
              <a:rPr lang="en-GB" smtClean="0"/>
              <a:t>14/10/2022</a:t>
            </a:fld>
            <a:endParaRPr lang="en-GB"/>
          </a:p>
        </p:txBody>
      </p:sp>
      <p:sp>
        <p:nvSpPr>
          <p:cNvPr id="6" name="Footer Placeholder 5">
            <a:extLst>
              <a:ext uri="{FF2B5EF4-FFF2-40B4-BE49-F238E27FC236}">
                <a16:creationId xmlns:a16="http://schemas.microsoft.com/office/drawing/2014/main" id="{267BA53B-DD15-48A9-BF9B-DCD8D44B293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5934DD2-E52A-4499-B900-8BFE2C3B735E}"/>
              </a:ext>
            </a:extLst>
          </p:cNvPr>
          <p:cNvSpPr>
            <a:spLocks noGrp="1"/>
          </p:cNvSpPr>
          <p:nvPr>
            <p:ph type="sldNum" sz="quarter" idx="12"/>
          </p:nvPr>
        </p:nvSpPr>
        <p:spPr/>
        <p:txBody>
          <a:bodyPr/>
          <a:lstStyle/>
          <a:p>
            <a:fld id="{4D0FDAF1-D8C8-4982-A0BF-3B1F0EDFB9BE}" type="slidenum">
              <a:rPr lang="en-GB" smtClean="0"/>
              <a:t>‹#›</a:t>
            </a:fld>
            <a:endParaRPr lang="en-GB"/>
          </a:p>
        </p:txBody>
      </p:sp>
    </p:spTree>
    <p:extLst>
      <p:ext uri="{BB962C8B-B14F-4D97-AF65-F5344CB8AC3E}">
        <p14:creationId xmlns:p14="http://schemas.microsoft.com/office/powerpoint/2010/main" val="11525951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60BDDB-7A37-4459-B436-603478ACAC80}"/>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49E53A4-2AC0-46B4-B36A-6FD7734C3B7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E662409-CAFF-43B1-95CB-5B23EAD1DBD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BEE07D0-6622-46E8-95A1-03B5AA4A918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21F85BD-DF0E-4E97-BEBB-2438B1E18BD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CA04AE1-B9F8-40B9-B428-89EADF4968AB}"/>
              </a:ext>
            </a:extLst>
          </p:cNvPr>
          <p:cNvSpPr>
            <a:spLocks noGrp="1"/>
          </p:cNvSpPr>
          <p:nvPr>
            <p:ph type="dt" sz="half" idx="10"/>
          </p:nvPr>
        </p:nvSpPr>
        <p:spPr/>
        <p:txBody>
          <a:bodyPr/>
          <a:lstStyle/>
          <a:p>
            <a:fld id="{0CD14AB0-57BD-4F5C-A536-9C43A414AF6C}" type="datetimeFigureOut">
              <a:rPr lang="en-GB" smtClean="0"/>
              <a:t>14/10/2022</a:t>
            </a:fld>
            <a:endParaRPr lang="en-GB"/>
          </a:p>
        </p:txBody>
      </p:sp>
      <p:sp>
        <p:nvSpPr>
          <p:cNvPr id="8" name="Footer Placeholder 7">
            <a:extLst>
              <a:ext uri="{FF2B5EF4-FFF2-40B4-BE49-F238E27FC236}">
                <a16:creationId xmlns:a16="http://schemas.microsoft.com/office/drawing/2014/main" id="{B478FE74-C430-4732-82B3-9898C54A737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02FA49B-2561-4E69-9D6E-817426DF7EF7}"/>
              </a:ext>
            </a:extLst>
          </p:cNvPr>
          <p:cNvSpPr>
            <a:spLocks noGrp="1"/>
          </p:cNvSpPr>
          <p:nvPr>
            <p:ph type="sldNum" sz="quarter" idx="12"/>
          </p:nvPr>
        </p:nvSpPr>
        <p:spPr/>
        <p:txBody>
          <a:bodyPr/>
          <a:lstStyle/>
          <a:p>
            <a:fld id="{4D0FDAF1-D8C8-4982-A0BF-3B1F0EDFB9BE}" type="slidenum">
              <a:rPr lang="en-GB" smtClean="0"/>
              <a:t>‹#›</a:t>
            </a:fld>
            <a:endParaRPr lang="en-GB"/>
          </a:p>
        </p:txBody>
      </p:sp>
    </p:spTree>
    <p:extLst>
      <p:ext uri="{BB962C8B-B14F-4D97-AF65-F5344CB8AC3E}">
        <p14:creationId xmlns:p14="http://schemas.microsoft.com/office/powerpoint/2010/main" val="28338534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8D389F-9340-42DA-B345-08028AFFF19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C3790FD-7E87-413E-A3AA-17192FAE85AC}"/>
              </a:ext>
            </a:extLst>
          </p:cNvPr>
          <p:cNvSpPr>
            <a:spLocks noGrp="1"/>
          </p:cNvSpPr>
          <p:nvPr>
            <p:ph type="dt" sz="half" idx="10"/>
          </p:nvPr>
        </p:nvSpPr>
        <p:spPr/>
        <p:txBody>
          <a:bodyPr/>
          <a:lstStyle/>
          <a:p>
            <a:fld id="{0CD14AB0-57BD-4F5C-A536-9C43A414AF6C}" type="datetimeFigureOut">
              <a:rPr lang="en-GB" smtClean="0"/>
              <a:t>14/10/2022</a:t>
            </a:fld>
            <a:endParaRPr lang="en-GB"/>
          </a:p>
        </p:txBody>
      </p:sp>
      <p:sp>
        <p:nvSpPr>
          <p:cNvPr id="4" name="Footer Placeholder 3">
            <a:extLst>
              <a:ext uri="{FF2B5EF4-FFF2-40B4-BE49-F238E27FC236}">
                <a16:creationId xmlns:a16="http://schemas.microsoft.com/office/drawing/2014/main" id="{B7FC809A-3F8B-499B-8F90-37E2DA986AF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F749E1B-32D5-4F41-9BF7-FE7AA8AC3ADA}"/>
              </a:ext>
            </a:extLst>
          </p:cNvPr>
          <p:cNvSpPr>
            <a:spLocks noGrp="1"/>
          </p:cNvSpPr>
          <p:nvPr>
            <p:ph type="sldNum" sz="quarter" idx="12"/>
          </p:nvPr>
        </p:nvSpPr>
        <p:spPr/>
        <p:txBody>
          <a:bodyPr/>
          <a:lstStyle/>
          <a:p>
            <a:fld id="{4D0FDAF1-D8C8-4982-A0BF-3B1F0EDFB9BE}" type="slidenum">
              <a:rPr lang="en-GB" smtClean="0"/>
              <a:t>‹#›</a:t>
            </a:fld>
            <a:endParaRPr lang="en-GB"/>
          </a:p>
        </p:txBody>
      </p:sp>
    </p:spTree>
    <p:extLst>
      <p:ext uri="{BB962C8B-B14F-4D97-AF65-F5344CB8AC3E}">
        <p14:creationId xmlns:p14="http://schemas.microsoft.com/office/powerpoint/2010/main" val="27839190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EDFFDC2-430F-42C0-B41F-CB02B06F3DB3}"/>
              </a:ext>
            </a:extLst>
          </p:cNvPr>
          <p:cNvSpPr>
            <a:spLocks noGrp="1"/>
          </p:cNvSpPr>
          <p:nvPr>
            <p:ph type="dt" sz="half" idx="10"/>
          </p:nvPr>
        </p:nvSpPr>
        <p:spPr/>
        <p:txBody>
          <a:bodyPr/>
          <a:lstStyle/>
          <a:p>
            <a:fld id="{0CD14AB0-57BD-4F5C-A536-9C43A414AF6C}" type="datetimeFigureOut">
              <a:rPr lang="en-GB" smtClean="0"/>
              <a:t>14/10/2022</a:t>
            </a:fld>
            <a:endParaRPr lang="en-GB"/>
          </a:p>
        </p:txBody>
      </p:sp>
      <p:sp>
        <p:nvSpPr>
          <p:cNvPr id="3" name="Footer Placeholder 2">
            <a:extLst>
              <a:ext uri="{FF2B5EF4-FFF2-40B4-BE49-F238E27FC236}">
                <a16:creationId xmlns:a16="http://schemas.microsoft.com/office/drawing/2014/main" id="{E84F9E32-260E-4455-BCD9-9C0361E7766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23C4683-25B6-414C-993C-0BE2CF25A833}"/>
              </a:ext>
            </a:extLst>
          </p:cNvPr>
          <p:cNvSpPr>
            <a:spLocks noGrp="1"/>
          </p:cNvSpPr>
          <p:nvPr>
            <p:ph type="sldNum" sz="quarter" idx="12"/>
          </p:nvPr>
        </p:nvSpPr>
        <p:spPr/>
        <p:txBody>
          <a:bodyPr/>
          <a:lstStyle/>
          <a:p>
            <a:fld id="{4D0FDAF1-D8C8-4982-A0BF-3B1F0EDFB9BE}" type="slidenum">
              <a:rPr lang="en-GB" smtClean="0"/>
              <a:t>‹#›</a:t>
            </a:fld>
            <a:endParaRPr lang="en-GB"/>
          </a:p>
        </p:txBody>
      </p:sp>
    </p:spTree>
    <p:extLst>
      <p:ext uri="{BB962C8B-B14F-4D97-AF65-F5344CB8AC3E}">
        <p14:creationId xmlns:p14="http://schemas.microsoft.com/office/powerpoint/2010/main" val="11592833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43D1AB-3B33-478D-8B47-964E5093EC5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3D4F5160-9EAC-49D5-95E3-43014D3E03C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3D3F737E-330E-41C2-975C-5957015E57E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39B3475-02BB-4181-BF94-2E4598FCCF21}"/>
              </a:ext>
            </a:extLst>
          </p:cNvPr>
          <p:cNvSpPr>
            <a:spLocks noGrp="1"/>
          </p:cNvSpPr>
          <p:nvPr>
            <p:ph type="dt" sz="half" idx="10"/>
          </p:nvPr>
        </p:nvSpPr>
        <p:spPr/>
        <p:txBody>
          <a:bodyPr/>
          <a:lstStyle/>
          <a:p>
            <a:fld id="{0CD14AB0-57BD-4F5C-A536-9C43A414AF6C}" type="datetimeFigureOut">
              <a:rPr lang="en-GB" smtClean="0"/>
              <a:t>14/10/2022</a:t>
            </a:fld>
            <a:endParaRPr lang="en-GB"/>
          </a:p>
        </p:txBody>
      </p:sp>
      <p:sp>
        <p:nvSpPr>
          <p:cNvPr id="6" name="Footer Placeholder 5">
            <a:extLst>
              <a:ext uri="{FF2B5EF4-FFF2-40B4-BE49-F238E27FC236}">
                <a16:creationId xmlns:a16="http://schemas.microsoft.com/office/drawing/2014/main" id="{2AB364B5-9669-453B-8F9E-2C583892E46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AD297B7-BD35-4D95-A43F-0A108AEEB957}"/>
              </a:ext>
            </a:extLst>
          </p:cNvPr>
          <p:cNvSpPr>
            <a:spLocks noGrp="1"/>
          </p:cNvSpPr>
          <p:nvPr>
            <p:ph type="sldNum" sz="quarter" idx="12"/>
          </p:nvPr>
        </p:nvSpPr>
        <p:spPr/>
        <p:txBody>
          <a:bodyPr/>
          <a:lstStyle/>
          <a:p>
            <a:fld id="{4D0FDAF1-D8C8-4982-A0BF-3B1F0EDFB9BE}" type="slidenum">
              <a:rPr lang="en-GB" smtClean="0"/>
              <a:t>‹#›</a:t>
            </a:fld>
            <a:endParaRPr lang="en-GB"/>
          </a:p>
        </p:txBody>
      </p:sp>
    </p:spTree>
    <p:extLst>
      <p:ext uri="{BB962C8B-B14F-4D97-AF65-F5344CB8AC3E}">
        <p14:creationId xmlns:p14="http://schemas.microsoft.com/office/powerpoint/2010/main" val="9198155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E6E371-2FA0-44F5-BC00-F1FE18AEA47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D015F159-C4B7-48BE-924E-12AF3B7E3EA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3577AC8-8953-4BD9-8685-A423090288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1E698B5-4281-4A42-B9CF-FE45A5C9FAB6}"/>
              </a:ext>
            </a:extLst>
          </p:cNvPr>
          <p:cNvSpPr>
            <a:spLocks noGrp="1"/>
          </p:cNvSpPr>
          <p:nvPr>
            <p:ph type="dt" sz="half" idx="10"/>
          </p:nvPr>
        </p:nvSpPr>
        <p:spPr/>
        <p:txBody>
          <a:bodyPr/>
          <a:lstStyle/>
          <a:p>
            <a:fld id="{0CD14AB0-57BD-4F5C-A536-9C43A414AF6C}" type="datetimeFigureOut">
              <a:rPr lang="en-GB" smtClean="0"/>
              <a:t>14/10/2022</a:t>
            </a:fld>
            <a:endParaRPr lang="en-GB"/>
          </a:p>
        </p:txBody>
      </p:sp>
      <p:sp>
        <p:nvSpPr>
          <p:cNvPr id="6" name="Footer Placeholder 5">
            <a:extLst>
              <a:ext uri="{FF2B5EF4-FFF2-40B4-BE49-F238E27FC236}">
                <a16:creationId xmlns:a16="http://schemas.microsoft.com/office/drawing/2014/main" id="{BF2AD37C-B1B0-4662-A07C-BFBD9600B34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A0E6439-91BB-4D0C-BAC6-2F8D1D67940E}"/>
              </a:ext>
            </a:extLst>
          </p:cNvPr>
          <p:cNvSpPr>
            <a:spLocks noGrp="1"/>
          </p:cNvSpPr>
          <p:nvPr>
            <p:ph type="sldNum" sz="quarter" idx="12"/>
          </p:nvPr>
        </p:nvSpPr>
        <p:spPr/>
        <p:txBody>
          <a:bodyPr/>
          <a:lstStyle/>
          <a:p>
            <a:fld id="{4D0FDAF1-D8C8-4982-A0BF-3B1F0EDFB9BE}" type="slidenum">
              <a:rPr lang="en-GB" smtClean="0"/>
              <a:t>‹#›</a:t>
            </a:fld>
            <a:endParaRPr lang="en-GB"/>
          </a:p>
        </p:txBody>
      </p:sp>
    </p:spTree>
    <p:extLst>
      <p:ext uri="{BB962C8B-B14F-4D97-AF65-F5344CB8AC3E}">
        <p14:creationId xmlns:p14="http://schemas.microsoft.com/office/powerpoint/2010/main" val="12162636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E320A2A-C0F9-4189-9C75-11273C759C3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3DF696B-CE44-45A4-B4C6-B4892C22DE9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405E047-40AA-4AB2-BEE2-159E7C34DAA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D14AB0-57BD-4F5C-A536-9C43A414AF6C}" type="datetimeFigureOut">
              <a:rPr lang="en-GB" smtClean="0"/>
              <a:t>14/10/2022</a:t>
            </a:fld>
            <a:endParaRPr lang="en-GB"/>
          </a:p>
        </p:txBody>
      </p:sp>
      <p:sp>
        <p:nvSpPr>
          <p:cNvPr id="5" name="Footer Placeholder 4">
            <a:extLst>
              <a:ext uri="{FF2B5EF4-FFF2-40B4-BE49-F238E27FC236}">
                <a16:creationId xmlns:a16="http://schemas.microsoft.com/office/drawing/2014/main" id="{3DE970EE-FECC-43D0-B91C-D6D0CD2F34E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B8D615F-A272-4185-9280-F1DDBC1047F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0FDAF1-D8C8-4982-A0BF-3B1F0EDFB9BE}" type="slidenum">
              <a:rPr lang="en-GB" smtClean="0"/>
              <a:t>‹#›</a:t>
            </a:fld>
            <a:endParaRPr lang="en-GB"/>
          </a:p>
        </p:txBody>
      </p:sp>
    </p:spTree>
    <p:extLst>
      <p:ext uri="{BB962C8B-B14F-4D97-AF65-F5344CB8AC3E}">
        <p14:creationId xmlns:p14="http://schemas.microsoft.com/office/powerpoint/2010/main" val="1878718170"/>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DE0CE0-B387-4BCE-8DBC-AA79542940D6}"/>
              </a:ext>
            </a:extLst>
          </p:cNvPr>
          <p:cNvSpPr>
            <a:spLocks noGrp="1"/>
          </p:cNvSpPr>
          <p:nvPr>
            <p:ph type="ctrTitle"/>
          </p:nvPr>
        </p:nvSpPr>
        <p:spPr>
          <a:xfrm>
            <a:off x="1524000" y="599849"/>
            <a:ext cx="9144000" cy="2387600"/>
          </a:xfrm>
        </p:spPr>
        <p:txBody>
          <a:bodyPr>
            <a:normAutofit/>
          </a:bodyPr>
          <a:lstStyle/>
          <a:p>
            <a:r>
              <a:rPr lang="en-GB" sz="4800" dirty="0">
                <a:solidFill>
                  <a:schemeClr val="bg1"/>
                </a:solidFill>
                <a:latin typeface="Poppins" panose="00000500000000000000" pitchFamily="2" charset="0"/>
                <a:cs typeface="Poppins" panose="00000500000000000000" pitchFamily="2" charset="0"/>
              </a:rPr>
              <a:t>BMKALC Survey of Parish and Town and Community Councils 2021</a:t>
            </a:r>
          </a:p>
        </p:txBody>
      </p:sp>
      <p:sp>
        <p:nvSpPr>
          <p:cNvPr id="3" name="Subtitle 2">
            <a:extLst>
              <a:ext uri="{FF2B5EF4-FFF2-40B4-BE49-F238E27FC236}">
                <a16:creationId xmlns:a16="http://schemas.microsoft.com/office/drawing/2014/main" id="{D2E8032F-5154-4EB3-AA18-6D2A43CCD2AC}"/>
              </a:ext>
            </a:extLst>
          </p:cNvPr>
          <p:cNvSpPr>
            <a:spLocks noGrp="1"/>
          </p:cNvSpPr>
          <p:nvPr>
            <p:ph type="subTitle" idx="1"/>
          </p:nvPr>
        </p:nvSpPr>
        <p:spPr>
          <a:xfrm>
            <a:off x="1524000" y="3308122"/>
            <a:ext cx="9144000" cy="3125333"/>
          </a:xfrm>
          <a:solidFill>
            <a:schemeClr val="accent1">
              <a:lumMod val="20000"/>
              <a:lumOff val="80000"/>
            </a:schemeClr>
          </a:solidFill>
        </p:spPr>
        <p:txBody>
          <a:bodyPr>
            <a:noAutofit/>
          </a:bodyPr>
          <a:lstStyle/>
          <a:p>
            <a:endParaRPr lang="en-GB" sz="2800" dirty="0">
              <a:solidFill>
                <a:schemeClr val="bg1"/>
              </a:solidFill>
              <a:latin typeface="Poppins" panose="00000500000000000000" pitchFamily="2" charset="0"/>
              <a:cs typeface="Poppins" panose="00000500000000000000" pitchFamily="2" charset="0"/>
            </a:endParaRPr>
          </a:p>
          <a:p>
            <a:r>
              <a:rPr lang="en-GB" sz="2800" dirty="0">
                <a:solidFill>
                  <a:schemeClr val="bg1"/>
                </a:solidFill>
                <a:latin typeface="Poppins" panose="00000500000000000000" pitchFamily="2" charset="0"/>
                <a:cs typeface="Poppins" panose="00000500000000000000" pitchFamily="2" charset="0"/>
              </a:rPr>
              <a:t>The Association aims to deliver the services that our members are looking for and this survey will hopefully enable us to better understand what you feel we should address over the coming years.</a:t>
            </a:r>
          </a:p>
        </p:txBody>
      </p:sp>
    </p:spTree>
    <p:extLst>
      <p:ext uri="{BB962C8B-B14F-4D97-AF65-F5344CB8AC3E}">
        <p14:creationId xmlns:p14="http://schemas.microsoft.com/office/powerpoint/2010/main" val="26458573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C8E819-CE3A-410F-94F1-17CB5B30D840}"/>
              </a:ext>
            </a:extLst>
          </p:cNvPr>
          <p:cNvSpPr>
            <a:spLocks noGrp="1"/>
          </p:cNvSpPr>
          <p:nvPr>
            <p:ph type="title"/>
          </p:nvPr>
        </p:nvSpPr>
        <p:spPr/>
        <p:txBody>
          <a:bodyPr/>
          <a:lstStyle/>
          <a:p>
            <a:r>
              <a:rPr lang="en-GB" dirty="0">
                <a:solidFill>
                  <a:schemeClr val="bg1"/>
                </a:solidFill>
                <a:latin typeface="Poppins" panose="00000500000000000000" pitchFamily="2" charset="0"/>
                <a:cs typeface="Poppins" panose="00000500000000000000" pitchFamily="2" charset="0"/>
              </a:rPr>
              <a:t>Q5 Responses</a:t>
            </a:r>
          </a:p>
        </p:txBody>
      </p:sp>
      <p:pic>
        <p:nvPicPr>
          <p:cNvPr id="6" name="Content Placeholder 5" descr="Chart, pie chart&#10;&#10;Description automatically generated">
            <a:extLst>
              <a:ext uri="{FF2B5EF4-FFF2-40B4-BE49-F238E27FC236}">
                <a16:creationId xmlns:a16="http://schemas.microsoft.com/office/drawing/2014/main" id="{30729965-DE99-4C47-AFC6-768122BA7A4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63041" y="1401768"/>
            <a:ext cx="9100968" cy="5091107"/>
          </a:xfrm>
        </p:spPr>
      </p:pic>
    </p:spTree>
    <p:extLst>
      <p:ext uri="{BB962C8B-B14F-4D97-AF65-F5344CB8AC3E}">
        <p14:creationId xmlns:p14="http://schemas.microsoft.com/office/powerpoint/2010/main" val="14627569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92EA22-4BED-4896-A854-F6B8FE25985E}"/>
              </a:ext>
            </a:extLst>
          </p:cNvPr>
          <p:cNvSpPr>
            <a:spLocks noGrp="1"/>
          </p:cNvSpPr>
          <p:nvPr>
            <p:ph type="title"/>
          </p:nvPr>
        </p:nvSpPr>
        <p:spPr/>
        <p:txBody>
          <a:bodyPr/>
          <a:lstStyle/>
          <a:p>
            <a:r>
              <a:rPr lang="en-GB" dirty="0">
                <a:solidFill>
                  <a:schemeClr val="bg1"/>
                </a:solidFill>
                <a:latin typeface="Poppins" panose="00000500000000000000" pitchFamily="2" charset="0"/>
                <a:cs typeface="Poppins" panose="00000500000000000000" pitchFamily="2" charset="0"/>
              </a:rPr>
              <a:t>Q6 Responses</a:t>
            </a:r>
          </a:p>
        </p:txBody>
      </p:sp>
      <p:pic>
        <p:nvPicPr>
          <p:cNvPr id="7" name="Content Placeholder 6" descr="Chart, pie chart&#10;&#10;Description automatically generated">
            <a:extLst>
              <a:ext uri="{FF2B5EF4-FFF2-40B4-BE49-F238E27FC236}">
                <a16:creationId xmlns:a16="http://schemas.microsoft.com/office/drawing/2014/main" id="{89AF21A3-FAE8-47CC-A5C7-6F458D9550A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16828" y="1598648"/>
            <a:ext cx="9187031" cy="4894227"/>
          </a:xfrm>
        </p:spPr>
      </p:pic>
    </p:spTree>
    <p:extLst>
      <p:ext uri="{BB962C8B-B14F-4D97-AF65-F5344CB8AC3E}">
        <p14:creationId xmlns:p14="http://schemas.microsoft.com/office/powerpoint/2010/main" val="4344085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78B26F-354F-4530-A42A-FECF7E5DA500}"/>
              </a:ext>
            </a:extLst>
          </p:cNvPr>
          <p:cNvSpPr>
            <a:spLocks noGrp="1"/>
          </p:cNvSpPr>
          <p:nvPr>
            <p:ph type="title"/>
          </p:nvPr>
        </p:nvSpPr>
        <p:spPr/>
        <p:txBody>
          <a:bodyPr/>
          <a:lstStyle/>
          <a:p>
            <a:r>
              <a:rPr lang="en-GB" dirty="0">
                <a:solidFill>
                  <a:schemeClr val="bg1"/>
                </a:solidFill>
                <a:latin typeface="Poppins" panose="00000500000000000000" pitchFamily="2" charset="0"/>
                <a:cs typeface="Poppins" panose="00000500000000000000" pitchFamily="2" charset="0"/>
              </a:rPr>
              <a:t>Q7 Responses</a:t>
            </a:r>
          </a:p>
        </p:txBody>
      </p:sp>
      <p:pic>
        <p:nvPicPr>
          <p:cNvPr id="7" name="Content Placeholder 6" descr="Chart&#10;&#10;Description automatically generated with medium confidence">
            <a:extLst>
              <a:ext uri="{FF2B5EF4-FFF2-40B4-BE49-F238E27FC236}">
                <a16:creationId xmlns:a16="http://schemas.microsoft.com/office/drawing/2014/main" id="{537D0B10-21F3-412D-906F-4EB952028A7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92132" y="1420009"/>
            <a:ext cx="9173839" cy="5225170"/>
          </a:xfrm>
        </p:spPr>
      </p:pic>
    </p:spTree>
    <p:extLst>
      <p:ext uri="{BB962C8B-B14F-4D97-AF65-F5344CB8AC3E}">
        <p14:creationId xmlns:p14="http://schemas.microsoft.com/office/powerpoint/2010/main" val="4504366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D46A2E-6393-4A3E-9E9F-133EFE664148}"/>
              </a:ext>
            </a:extLst>
          </p:cNvPr>
          <p:cNvSpPr>
            <a:spLocks noGrp="1"/>
          </p:cNvSpPr>
          <p:nvPr>
            <p:ph type="title"/>
          </p:nvPr>
        </p:nvSpPr>
        <p:spPr/>
        <p:txBody>
          <a:bodyPr/>
          <a:lstStyle/>
          <a:p>
            <a:r>
              <a:rPr lang="en-GB" dirty="0">
                <a:solidFill>
                  <a:schemeClr val="bg1"/>
                </a:solidFill>
                <a:latin typeface="Poppins" panose="00000500000000000000" pitchFamily="2" charset="0"/>
                <a:cs typeface="Poppins" panose="00000500000000000000" pitchFamily="2" charset="0"/>
              </a:rPr>
              <a:t>Q8 Responses</a:t>
            </a:r>
          </a:p>
        </p:txBody>
      </p:sp>
      <p:pic>
        <p:nvPicPr>
          <p:cNvPr id="7" name="Content Placeholder 6" descr="Chart, pie chart&#10;&#10;Description automatically generated">
            <a:extLst>
              <a:ext uri="{FF2B5EF4-FFF2-40B4-BE49-F238E27FC236}">
                <a16:creationId xmlns:a16="http://schemas.microsoft.com/office/drawing/2014/main" id="{6B05D00A-2E79-4CD6-8A2E-EB2E8D94003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95314" y="1506071"/>
            <a:ext cx="9098344" cy="5121067"/>
          </a:xfrm>
        </p:spPr>
      </p:pic>
    </p:spTree>
    <p:extLst>
      <p:ext uri="{BB962C8B-B14F-4D97-AF65-F5344CB8AC3E}">
        <p14:creationId xmlns:p14="http://schemas.microsoft.com/office/powerpoint/2010/main" val="17881469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4DD3E-114F-4578-B001-0CEBBDAF20CE}"/>
              </a:ext>
            </a:extLst>
          </p:cNvPr>
          <p:cNvSpPr>
            <a:spLocks noGrp="1"/>
          </p:cNvSpPr>
          <p:nvPr>
            <p:ph type="title"/>
          </p:nvPr>
        </p:nvSpPr>
        <p:spPr/>
        <p:txBody>
          <a:bodyPr/>
          <a:lstStyle/>
          <a:p>
            <a:r>
              <a:rPr lang="en-GB" dirty="0">
                <a:solidFill>
                  <a:schemeClr val="bg1"/>
                </a:solidFill>
                <a:latin typeface="Poppins" panose="00000500000000000000" pitchFamily="2" charset="0"/>
                <a:cs typeface="Poppins" panose="00000500000000000000" pitchFamily="2" charset="0"/>
              </a:rPr>
              <a:t>Q9 Responses</a:t>
            </a:r>
          </a:p>
        </p:txBody>
      </p:sp>
      <p:pic>
        <p:nvPicPr>
          <p:cNvPr id="7" name="Content Placeholder 6" descr="Chart&#10;&#10;Description automatically generated with medium confidence">
            <a:extLst>
              <a:ext uri="{FF2B5EF4-FFF2-40B4-BE49-F238E27FC236}">
                <a16:creationId xmlns:a16="http://schemas.microsoft.com/office/drawing/2014/main" id="{BB687A10-4551-4F7A-814B-6891181360B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95314" y="1455645"/>
            <a:ext cx="9114994" cy="5235085"/>
          </a:xfrm>
        </p:spPr>
      </p:pic>
    </p:spTree>
    <p:extLst>
      <p:ext uri="{BB962C8B-B14F-4D97-AF65-F5344CB8AC3E}">
        <p14:creationId xmlns:p14="http://schemas.microsoft.com/office/powerpoint/2010/main" val="21959949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CC68E1-13D0-42B5-8A26-EFF9F40B4F95}"/>
              </a:ext>
            </a:extLst>
          </p:cNvPr>
          <p:cNvSpPr>
            <a:spLocks noGrp="1"/>
          </p:cNvSpPr>
          <p:nvPr>
            <p:ph type="title"/>
          </p:nvPr>
        </p:nvSpPr>
        <p:spPr/>
        <p:txBody>
          <a:bodyPr/>
          <a:lstStyle/>
          <a:p>
            <a:r>
              <a:rPr lang="en-GB" dirty="0">
                <a:solidFill>
                  <a:schemeClr val="bg1"/>
                </a:solidFill>
                <a:latin typeface="Poppins" panose="00000500000000000000" pitchFamily="2" charset="0"/>
                <a:cs typeface="Poppins" panose="00000500000000000000" pitchFamily="2" charset="0"/>
              </a:rPr>
              <a:t>Q10 Responses</a:t>
            </a:r>
          </a:p>
        </p:txBody>
      </p:sp>
      <p:pic>
        <p:nvPicPr>
          <p:cNvPr id="7" name="Content Placeholder 6" descr="Chart, pie chart&#10;&#10;Description automatically generated">
            <a:extLst>
              <a:ext uri="{FF2B5EF4-FFF2-40B4-BE49-F238E27FC236}">
                <a16:creationId xmlns:a16="http://schemas.microsoft.com/office/drawing/2014/main" id="{F0B86214-7364-4BF5-97D6-B962B1436AF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62254" y="1457974"/>
            <a:ext cx="8709101" cy="5231782"/>
          </a:xfrm>
        </p:spPr>
      </p:pic>
    </p:spTree>
    <p:extLst>
      <p:ext uri="{BB962C8B-B14F-4D97-AF65-F5344CB8AC3E}">
        <p14:creationId xmlns:p14="http://schemas.microsoft.com/office/powerpoint/2010/main" val="8326169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DFA828-057A-4EBA-A4A0-672BE3F23E79}"/>
              </a:ext>
            </a:extLst>
          </p:cNvPr>
          <p:cNvSpPr>
            <a:spLocks noGrp="1"/>
          </p:cNvSpPr>
          <p:nvPr>
            <p:ph type="title"/>
          </p:nvPr>
        </p:nvSpPr>
        <p:spPr/>
        <p:txBody>
          <a:bodyPr/>
          <a:lstStyle/>
          <a:p>
            <a:r>
              <a:rPr lang="en-GB" dirty="0">
                <a:solidFill>
                  <a:schemeClr val="bg1"/>
                </a:solidFill>
                <a:latin typeface="Poppins" panose="00000500000000000000" pitchFamily="2" charset="0"/>
                <a:cs typeface="Poppins" panose="00000500000000000000" pitchFamily="2" charset="0"/>
              </a:rPr>
              <a:t>Q11 Responses</a:t>
            </a:r>
          </a:p>
        </p:txBody>
      </p:sp>
      <p:pic>
        <p:nvPicPr>
          <p:cNvPr id="7" name="Content Placeholder 6" descr="Chart, pie chart&#10;&#10;Description automatically generated">
            <a:extLst>
              <a:ext uri="{FF2B5EF4-FFF2-40B4-BE49-F238E27FC236}">
                <a16:creationId xmlns:a16="http://schemas.microsoft.com/office/drawing/2014/main" id="{7677C568-56A9-4C30-A870-EB702AD2991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06071" y="1437878"/>
            <a:ext cx="8976076" cy="5198288"/>
          </a:xfrm>
        </p:spPr>
      </p:pic>
    </p:spTree>
    <p:extLst>
      <p:ext uri="{BB962C8B-B14F-4D97-AF65-F5344CB8AC3E}">
        <p14:creationId xmlns:p14="http://schemas.microsoft.com/office/powerpoint/2010/main" val="5164944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C089A2-4428-4140-818E-7B03C6B3FDDD}"/>
              </a:ext>
            </a:extLst>
          </p:cNvPr>
          <p:cNvSpPr>
            <a:spLocks noGrp="1"/>
          </p:cNvSpPr>
          <p:nvPr>
            <p:ph type="title"/>
          </p:nvPr>
        </p:nvSpPr>
        <p:spPr/>
        <p:txBody>
          <a:bodyPr/>
          <a:lstStyle/>
          <a:p>
            <a:r>
              <a:rPr lang="en-GB" dirty="0">
                <a:solidFill>
                  <a:schemeClr val="bg1"/>
                </a:solidFill>
                <a:latin typeface="Poppins" panose="00000500000000000000" pitchFamily="2" charset="0"/>
                <a:cs typeface="Poppins" panose="00000500000000000000" pitchFamily="2" charset="0"/>
              </a:rPr>
              <a:t>Q12 Responses</a:t>
            </a:r>
          </a:p>
        </p:txBody>
      </p:sp>
      <p:pic>
        <p:nvPicPr>
          <p:cNvPr id="7" name="Content Placeholder 6" descr="Chart, pie chart&#10;&#10;Description automatically generated">
            <a:extLst>
              <a:ext uri="{FF2B5EF4-FFF2-40B4-BE49-F238E27FC236}">
                <a16:creationId xmlns:a16="http://schemas.microsoft.com/office/drawing/2014/main" id="{32803E66-62DC-4D40-B95D-A2C8F1E7949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84557" y="1509041"/>
            <a:ext cx="9070140" cy="5137999"/>
          </a:xfrm>
        </p:spPr>
      </p:pic>
    </p:spTree>
    <p:extLst>
      <p:ext uri="{BB962C8B-B14F-4D97-AF65-F5344CB8AC3E}">
        <p14:creationId xmlns:p14="http://schemas.microsoft.com/office/powerpoint/2010/main" val="4088574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6B5BD-3120-4E06-BF15-A9AE903AE77A}"/>
              </a:ext>
            </a:extLst>
          </p:cNvPr>
          <p:cNvSpPr>
            <a:spLocks noGrp="1"/>
          </p:cNvSpPr>
          <p:nvPr>
            <p:ph type="title"/>
          </p:nvPr>
        </p:nvSpPr>
        <p:spPr/>
        <p:txBody>
          <a:bodyPr/>
          <a:lstStyle/>
          <a:p>
            <a:r>
              <a:rPr lang="en-GB" dirty="0">
                <a:solidFill>
                  <a:schemeClr val="bg1"/>
                </a:solidFill>
                <a:latin typeface="Poppins" panose="00000500000000000000" pitchFamily="2" charset="0"/>
                <a:cs typeface="Poppins" panose="00000500000000000000" pitchFamily="2" charset="0"/>
              </a:rPr>
              <a:t>Q12 Responses </a:t>
            </a:r>
          </a:p>
        </p:txBody>
      </p:sp>
      <p:sp>
        <p:nvSpPr>
          <p:cNvPr id="3" name="Content Placeholder 2">
            <a:extLst>
              <a:ext uri="{FF2B5EF4-FFF2-40B4-BE49-F238E27FC236}">
                <a16:creationId xmlns:a16="http://schemas.microsoft.com/office/drawing/2014/main" id="{B1F09DDA-F704-4571-B803-D786BA58FF7D}"/>
              </a:ext>
            </a:extLst>
          </p:cNvPr>
          <p:cNvSpPr>
            <a:spLocks noGrp="1"/>
          </p:cNvSpPr>
          <p:nvPr>
            <p:ph idx="1"/>
          </p:nvPr>
        </p:nvSpPr>
        <p:spPr>
          <a:solidFill>
            <a:schemeClr val="bg1"/>
          </a:solidFill>
        </p:spPr>
        <p:txBody>
          <a:bodyPr>
            <a:normAutofit/>
          </a:bodyPr>
          <a:lstStyle/>
          <a:p>
            <a:pPr marL="0" indent="0">
              <a:buNone/>
            </a:pPr>
            <a:r>
              <a:rPr lang="en-GB" dirty="0">
                <a:latin typeface="Poppins" panose="00000500000000000000" pitchFamily="2" charset="0"/>
                <a:cs typeface="Poppins" panose="00000500000000000000" pitchFamily="2" charset="0"/>
              </a:rPr>
              <a:t>Please explain your ranking for Q12.</a:t>
            </a:r>
          </a:p>
          <a:p>
            <a:pPr marL="0" indent="0">
              <a:buNone/>
            </a:pPr>
            <a:endParaRPr lang="en-GB" dirty="0">
              <a:latin typeface="Poppins" panose="00000500000000000000" pitchFamily="2" charset="0"/>
              <a:cs typeface="Poppins" panose="00000500000000000000" pitchFamily="2" charset="0"/>
            </a:endParaRPr>
          </a:p>
          <a:p>
            <a:pPr marL="0" indent="0">
              <a:buNone/>
            </a:pPr>
            <a:r>
              <a:rPr lang="en-GB" dirty="0">
                <a:latin typeface="Poppins" panose="00000500000000000000" pitchFamily="2" charset="0"/>
                <a:cs typeface="Poppins" panose="00000500000000000000" pitchFamily="2" charset="0"/>
              </a:rPr>
              <a:t>In summary:-</a:t>
            </a:r>
          </a:p>
          <a:p>
            <a:pPr marL="0" indent="0">
              <a:buNone/>
            </a:pPr>
            <a:endParaRPr lang="en-GB" dirty="0">
              <a:latin typeface="Poppins" panose="00000500000000000000" pitchFamily="2" charset="0"/>
              <a:cs typeface="Poppins" panose="00000500000000000000" pitchFamily="2" charset="0"/>
            </a:endParaRPr>
          </a:p>
          <a:p>
            <a:r>
              <a:rPr lang="en-GB" dirty="0">
                <a:latin typeface="Poppins" panose="00000500000000000000" pitchFamily="2" charset="0"/>
                <a:cs typeface="Poppins" panose="00000500000000000000" pitchFamily="2" charset="0"/>
              </a:rPr>
              <a:t>Those who were not so familiar stated that it was due to being new to the role.</a:t>
            </a:r>
          </a:p>
          <a:p>
            <a:r>
              <a:rPr lang="en-GB" dirty="0">
                <a:latin typeface="Poppins" panose="00000500000000000000" pitchFamily="2" charset="0"/>
                <a:cs typeface="Poppins" panose="00000500000000000000" pitchFamily="2" charset="0"/>
              </a:rPr>
              <a:t>Those who were familiar said that their clerks had ensured that the role was understood and that good communication helped with understanding. </a:t>
            </a:r>
          </a:p>
        </p:txBody>
      </p:sp>
    </p:spTree>
    <p:extLst>
      <p:ext uri="{BB962C8B-B14F-4D97-AF65-F5344CB8AC3E}">
        <p14:creationId xmlns:p14="http://schemas.microsoft.com/office/powerpoint/2010/main" val="25787511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B41744-38E7-4EAF-A832-F4838A3F0776}"/>
              </a:ext>
            </a:extLst>
          </p:cNvPr>
          <p:cNvSpPr>
            <a:spLocks noGrp="1"/>
          </p:cNvSpPr>
          <p:nvPr>
            <p:ph type="title"/>
          </p:nvPr>
        </p:nvSpPr>
        <p:spPr/>
        <p:txBody>
          <a:bodyPr/>
          <a:lstStyle/>
          <a:p>
            <a:r>
              <a:rPr lang="en-GB" dirty="0">
                <a:solidFill>
                  <a:schemeClr val="bg1"/>
                </a:solidFill>
                <a:latin typeface="Poppins" panose="00000500000000000000" pitchFamily="2" charset="0"/>
                <a:cs typeface="Poppins" panose="00000500000000000000" pitchFamily="2" charset="0"/>
              </a:rPr>
              <a:t>Q13 Responses</a:t>
            </a:r>
          </a:p>
        </p:txBody>
      </p:sp>
      <p:pic>
        <p:nvPicPr>
          <p:cNvPr id="7" name="Content Placeholder 6" descr="Chart, pie chart&#10;&#10;Description automatically generated">
            <a:extLst>
              <a:ext uri="{FF2B5EF4-FFF2-40B4-BE49-F238E27FC236}">
                <a16:creationId xmlns:a16="http://schemas.microsoft.com/office/drawing/2014/main" id="{4A89B402-ED47-4C5A-9846-3B39A7F65F3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16829" y="1411082"/>
            <a:ext cx="9111726" cy="5191590"/>
          </a:xfrm>
        </p:spPr>
      </p:pic>
    </p:spTree>
    <p:extLst>
      <p:ext uri="{BB962C8B-B14F-4D97-AF65-F5344CB8AC3E}">
        <p14:creationId xmlns:p14="http://schemas.microsoft.com/office/powerpoint/2010/main" val="12880841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8D45319-2AE8-41AB-9DA3-E622797CEE11}"/>
              </a:ext>
            </a:extLst>
          </p:cNvPr>
          <p:cNvSpPr>
            <a:spLocks noGrp="1"/>
          </p:cNvSpPr>
          <p:nvPr>
            <p:ph type="title"/>
          </p:nvPr>
        </p:nvSpPr>
        <p:spPr>
          <a:xfrm>
            <a:off x="838200" y="322015"/>
            <a:ext cx="10515600" cy="1325563"/>
          </a:xfrm>
        </p:spPr>
        <p:txBody>
          <a:bodyPr/>
          <a:lstStyle/>
          <a:p>
            <a:r>
              <a:rPr lang="en-GB" dirty="0">
                <a:solidFill>
                  <a:schemeClr val="bg1"/>
                </a:solidFill>
                <a:latin typeface="Poppins" panose="00000500000000000000" pitchFamily="2" charset="0"/>
                <a:cs typeface="Poppins" panose="00000500000000000000" pitchFamily="2" charset="0"/>
              </a:rPr>
              <a:t>Introduction</a:t>
            </a:r>
          </a:p>
        </p:txBody>
      </p:sp>
      <p:sp>
        <p:nvSpPr>
          <p:cNvPr id="5" name="Content Placeholder 4">
            <a:extLst>
              <a:ext uri="{FF2B5EF4-FFF2-40B4-BE49-F238E27FC236}">
                <a16:creationId xmlns:a16="http://schemas.microsoft.com/office/drawing/2014/main" id="{E872ECC4-0F1E-4A90-94C3-0F5BD8F211BC}"/>
              </a:ext>
            </a:extLst>
          </p:cNvPr>
          <p:cNvSpPr>
            <a:spLocks noGrp="1"/>
          </p:cNvSpPr>
          <p:nvPr>
            <p:ph idx="1"/>
          </p:nvPr>
        </p:nvSpPr>
        <p:spPr/>
        <p:txBody>
          <a:bodyPr/>
          <a:lstStyle/>
          <a:p>
            <a:r>
              <a:rPr lang="en-GB" sz="2800" dirty="0">
                <a:solidFill>
                  <a:schemeClr val="bg1"/>
                </a:solidFill>
                <a:latin typeface="Poppins" panose="00000500000000000000" pitchFamily="2" charset="0"/>
                <a:cs typeface="Poppins" panose="00000500000000000000" pitchFamily="2" charset="0"/>
              </a:rPr>
              <a:t>During August and September BMKALC undertook a comprehensive survey of both clerks and councillors across the county.</a:t>
            </a:r>
          </a:p>
          <a:p>
            <a:endParaRPr lang="en-GB" sz="2800" dirty="0">
              <a:solidFill>
                <a:schemeClr val="bg1"/>
              </a:solidFill>
              <a:latin typeface="Poppins" panose="00000500000000000000" pitchFamily="2" charset="0"/>
              <a:cs typeface="Poppins" panose="00000500000000000000" pitchFamily="2" charset="0"/>
            </a:endParaRPr>
          </a:p>
          <a:p>
            <a:r>
              <a:rPr lang="en-GB" sz="2800" dirty="0">
                <a:solidFill>
                  <a:schemeClr val="bg1"/>
                </a:solidFill>
                <a:latin typeface="Poppins" panose="00000500000000000000" pitchFamily="2" charset="0"/>
                <a:cs typeface="Poppins" panose="00000500000000000000" pitchFamily="2" charset="0"/>
              </a:rPr>
              <a:t>The purpose of the survey was to gather a background picture of our local councils, to identify area where the Association needs to improve and to understand the training needs of both clerks and councillors as well as the challenges that are currently being faced or are expected to be faced in the future.</a:t>
            </a:r>
          </a:p>
          <a:p>
            <a:endParaRPr lang="en-GB" dirty="0"/>
          </a:p>
        </p:txBody>
      </p:sp>
    </p:spTree>
    <p:extLst>
      <p:ext uri="{BB962C8B-B14F-4D97-AF65-F5344CB8AC3E}">
        <p14:creationId xmlns:p14="http://schemas.microsoft.com/office/powerpoint/2010/main" val="23307903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F7AB98-C67C-4E89-8B41-517E3E3CEB7E}"/>
              </a:ext>
            </a:extLst>
          </p:cNvPr>
          <p:cNvSpPr>
            <a:spLocks noGrp="1"/>
          </p:cNvSpPr>
          <p:nvPr>
            <p:ph type="title"/>
          </p:nvPr>
        </p:nvSpPr>
        <p:spPr/>
        <p:txBody>
          <a:bodyPr/>
          <a:lstStyle/>
          <a:p>
            <a:r>
              <a:rPr lang="en-GB" dirty="0">
                <a:solidFill>
                  <a:schemeClr val="bg1"/>
                </a:solidFill>
                <a:latin typeface="Poppins" panose="00000500000000000000" pitchFamily="2" charset="0"/>
                <a:cs typeface="Poppins" panose="00000500000000000000" pitchFamily="2" charset="0"/>
              </a:rPr>
              <a:t>Q14 Responses</a:t>
            </a:r>
          </a:p>
        </p:txBody>
      </p:sp>
      <p:pic>
        <p:nvPicPr>
          <p:cNvPr id="7" name="Content Placeholder 6" descr="Chart, pie chart&#10;&#10;Description automatically generated">
            <a:extLst>
              <a:ext uri="{FF2B5EF4-FFF2-40B4-BE49-F238E27FC236}">
                <a16:creationId xmlns:a16="http://schemas.microsoft.com/office/drawing/2014/main" id="{B47406DB-591D-4F4A-AABC-506D7A85078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09252" y="1393680"/>
            <a:ext cx="9144000" cy="5183658"/>
          </a:xfrm>
        </p:spPr>
      </p:pic>
    </p:spTree>
    <p:extLst>
      <p:ext uri="{BB962C8B-B14F-4D97-AF65-F5344CB8AC3E}">
        <p14:creationId xmlns:p14="http://schemas.microsoft.com/office/powerpoint/2010/main" val="23312352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44FE9-AC7B-4F1C-9F95-0FC6B7128CB9}"/>
              </a:ext>
            </a:extLst>
          </p:cNvPr>
          <p:cNvSpPr>
            <a:spLocks noGrp="1"/>
          </p:cNvSpPr>
          <p:nvPr>
            <p:ph type="title"/>
          </p:nvPr>
        </p:nvSpPr>
        <p:spPr/>
        <p:txBody>
          <a:bodyPr/>
          <a:lstStyle/>
          <a:p>
            <a:r>
              <a:rPr lang="en-GB" dirty="0">
                <a:solidFill>
                  <a:schemeClr val="bg1"/>
                </a:solidFill>
                <a:latin typeface="Poppins" panose="00000500000000000000" pitchFamily="2" charset="0"/>
                <a:cs typeface="Poppins" panose="00000500000000000000" pitchFamily="2" charset="0"/>
              </a:rPr>
              <a:t>Q15 Responses</a:t>
            </a:r>
          </a:p>
        </p:txBody>
      </p:sp>
      <p:pic>
        <p:nvPicPr>
          <p:cNvPr id="7" name="Content Placeholder 6" descr="Chart, pie chart&#10;&#10;Description automatically generated">
            <a:extLst>
              <a:ext uri="{FF2B5EF4-FFF2-40B4-BE49-F238E27FC236}">
                <a16:creationId xmlns:a16="http://schemas.microsoft.com/office/drawing/2014/main" id="{946CA398-B3A1-45BB-9F49-1FE8DCACC8C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56678" y="1437876"/>
            <a:ext cx="8937749" cy="5265739"/>
          </a:xfrm>
        </p:spPr>
      </p:pic>
    </p:spTree>
    <p:extLst>
      <p:ext uri="{BB962C8B-B14F-4D97-AF65-F5344CB8AC3E}">
        <p14:creationId xmlns:p14="http://schemas.microsoft.com/office/powerpoint/2010/main" val="16584533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F7457D-507C-4821-9745-F799D7E08F67}"/>
              </a:ext>
            </a:extLst>
          </p:cNvPr>
          <p:cNvSpPr>
            <a:spLocks noGrp="1"/>
          </p:cNvSpPr>
          <p:nvPr>
            <p:ph type="title"/>
          </p:nvPr>
        </p:nvSpPr>
        <p:spPr/>
        <p:txBody>
          <a:bodyPr/>
          <a:lstStyle/>
          <a:p>
            <a:r>
              <a:rPr lang="en-GB" dirty="0">
                <a:solidFill>
                  <a:schemeClr val="bg1"/>
                </a:solidFill>
                <a:latin typeface="Poppins" panose="00000500000000000000" pitchFamily="2" charset="0"/>
                <a:cs typeface="Poppins" panose="00000500000000000000" pitchFamily="2" charset="0"/>
              </a:rPr>
              <a:t>Q16 Responses</a:t>
            </a:r>
          </a:p>
        </p:txBody>
      </p:sp>
      <p:pic>
        <p:nvPicPr>
          <p:cNvPr id="7" name="Content Placeholder 6" descr="Chart&#10;&#10;Description automatically generated">
            <a:extLst>
              <a:ext uri="{FF2B5EF4-FFF2-40B4-BE49-F238E27FC236}">
                <a16:creationId xmlns:a16="http://schemas.microsoft.com/office/drawing/2014/main" id="{D4F66C48-F3F7-46FF-A5D7-AB73FC38834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23191" y="1469446"/>
            <a:ext cx="9834854" cy="5177344"/>
          </a:xfrm>
        </p:spPr>
      </p:pic>
    </p:spTree>
    <p:extLst>
      <p:ext uri="{BB962C8B-B14F-4D97-AF65-F5344CB8AC3E}">
        <p14:creationId xmlns:p14="http://schemas.microsoft.com/office/powerpoint/2010/main" val="9302967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F586A2-FAF9-4124-B52E-4DE43BEEE8E7}"/>
              </a:ext>
            </a:extLst>
          </p:cNvPr>
          <p:cNvSpPr>
            <a:spLocks noGrp="1"/>
          </p:cNvSpPr>
          <p:nvPr>
            <p:ph type="title"/>
          </p:nvPr>
        </p:nvSpPr>
        <p:spPr/>
        <p:txBody>
          <a:bodyPr/>
          <a:lstStyle/>
          <a:p>
            <a:r>
              <a:rPr lang="en-GB" dirty="0">
                <a:solidFill>
                  <a:schemeClr val="bg1"/>
                </a:solidFill>
                <a:latin typeface="Poppins" panose="00000500000000000000" pitchFamily="2" charset="0"/>
                <a:cs typeface="Poppins" panose="00000500000000000000" pitchFamily="2" charset="0"/>
              </a:rPr>
              <a:t>Q17 Responses</a:t>
            </a:r>
          </a:p>
        </p:txBody>
      </p:sp>
      <p:sp>
        <p:nvSpPr>
          <p:cNvPr id="4" name="Content Placeholder 3">
            <a:extLst>
              <a:ext uri="{FF2B5EF4-FFF2-40B4-BE49-F238E27FC236}">
                <a16:creationId xmlns:a16="http://schemas.microsoft.com/office/drawing/2014/main" id="{43B19848-7D23-4C3F-9C74-E56328EDAF92}"/>
              </a:ext>
            </a:extLst>
          </p:cNvPr>
          <p:cNvSpPr>
            <a:spLocks noGrp="1"/>
          </p:cNvSpPr>
          <p:nvPr>
            <p:ph idx="1"/>
          </p:nvPr>
        </p:nvSpPr>
        <p:spPr>
          <a:solidFill>
            <a:schemeClr val="bg1"/>
          </a:solidFill>
        </p:spPr>
        <p:txBody>
          <a:bodyPr/>
          <a:lstStyle/>
          <a:p>
            <a:pPr marL="0" indent="0">
              <a:buNone/>
            </a:pPr>
            <a:r>
              <a:rPr lang="en-GB" dirty="0">
                <a:latin typeface="Poppins" panose="00000500000000000000" pitchFamily="2" charset="0"/>
                <a:cs typeface="Poppins" panose="00000500000000000000" pitchFamily="2" charset="0"/>
              </a:rPr>
              <a:t>If you have not attended any training session, please can you tell us why?</a:t>
            </a:r>
          </a:p>
          <a:p>
            <a:pPr marL="0" indent="0">
              <a:buNone/>
            </a:pPr>
            <a:r>
              <a:rPr lang="en-GB" dirty="0">
                <a:latin typeface="Poppins" panose="00000500000000000000" pitchFamily="2" charset="0"/>
                <a:cs typeface="Poppins" panose="00000500000000000000" pitchFamily="2" charset="0"/>
              </a:rPr>
              <a:t>The following five statements summarise the responses.</a:t>
            </a:r>
          </a:p>
          <a:p>
            <a:pPr marL="514350" indent="-514350">
              <a:buFont typeface="+mj-lt"/>
              <a:buAutoNum type="arabicPeriod"/>
            </a:pPr>
            <a:r>
              <a:rPr lang="en-GB" dirty="0">
                <a:latin typeface="Poppins" panose="00000500000000000000" pitchFamily="2" charset="0"/>
                <a:cs typeface="Poppins" panose="00000500000000000000" pitchFamily="2" charset="0"/>
              </a:rPr>
              <a:t>Do not get invited.</a:t>
            </a:r>
          </a:p>
          <a:p>
            <a:pPr marL="514350" indent="-514350">
              <a:buFont typeface="+mj-lt"/>
              <a:buAutoNum type="arabicPeriod"/>
            </a:pPr>
            <a:r>
              <a:rPr lang="en-GB" dirty="0">
                <a:latin typeface="Poppins" panose="00000500000000000000" pitchFamily="2" charset="0"/>
                <a:cs typeface="Poppins" panose="00000500000000000000" pitchFamily="2" charset="0"/>
              </a:rPr>
              <a:t>The courses are not offered to me.</a:t>
            </a:r>
          </a:p>
          <a:p>
            <a:pPr marL="514350" indent="-514350">
              <a:buFont typeface="+mj-lt"/>
              <a:buAutoNum type="arabicPeriod"/>
            </a:pPr>
            <a:r>
              <a:rPr lang="en-GB" dirty="0">
                <a:latin typeface="Poppins" panose="00000500000000000000" pitchFamily="2" charset="0"/>
                <a:cs typeface="Poppins" panose="00000500000000000000" pitchFamily="2" charset="0"/>
              </a:rPr>
              <a:t>I have already done the courses.</a:t>
            </a:r>
          </a:p>
          <a:p>
            <a:pPr marL="514350" indent="-514350">
              <a:buFont typeface="+mj-lt"/>
              <a:buAutoNum type="arabicPeriod"/>
            </a:pPr>
            <a:r>
              <a:rPr lang="en-GB" dirty="0">
                <a:latin typeface="Poppins" panose="00000500000000000000" pitchFamily="2" charset="0"/>
                <a:cs typeface="Poppins" panose="00000500000000000000" pitchFamily="2" charset="0"/>
              </a:rPr>
              <a:t>I wasn’t aware of the courses.</a:t>
            </a:r>
          </a:p>
          <a:p>
            <a:pPr marL="514350" indent="-514350">
              <a:buFont typeface="+mj-lt"/>
              <a:buAutoNum type="arabicPeriod"/>
            </a:pPr>
            <a:r>
              <a:rPr lang="en-GB" dirty="0">
                <a:latin typeface="Poppins" panose="00000500000000000000" pitchFamily="2" charset="0"/>
                <a:cs typeface="Poppins" panose="00000500000000000000" pitchFamily="2" charset="0"/>
              </a:rPr>
              <a:t>I am too busy.</a:t>
            </a:r>
          </a:p>
          <a:p>
            <a:pPr marL="0" indent="0">
              <a:buNone/>
            </a:pPr>
            <a:endParaRPr lang="en-GB" dirty="0">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14327870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CC4CF5-A765-470D-8FEE-40613B05F716}"/>
              </a:ext>
            </a:extLst>
          </p:cNvPr>
          <p:cNvSpPr>
            <a:spLocks noGrp="1"/>
          </p:cNvSpPr>
          <p:nvPr>
            <p:ph type="title"/>
          </p:nvPr>
        </p:nvSpPr>
        <p:spPr/>
        <p:txBody>
          <a:bodyPr/>
          <a:lstStyle/>
          <a:p>
            <a:r>
              <a:rPr lang="en-GB" dirty="0">
                <a:solidFill>
                  <a:schemeClr val="bg1"/>
                </a:solidFill>
                <a:latin typeface="Poppins" panose="00000500000000000000" pitchFamily="2" charset="0"/>
                <a:cs typeface="Poppins" panose="00000500000000000000" pitchFamily="2" charset="0"/>
              </a:rPr>
              <a:t>Q18 Responses</a:t>
            </a:r>
          </a:p>
        </p:txBody>
      </p:sp>
      <p:sp>
        <p:nvSpPr>
          <p:cNvPr id="3" name="Content Placeholder 2">
            <a:extLst>
              <a:ext uri="{FF2B5EF4-FFF2-40B4-BE49-F238E27FC236}">
                <a16:creationId xmlns:a16="http://schemas.microsoft.com/office/drawing/2014/main" id="{6E0DC5AF-BDE4-4B15-A3AC-B7861944410E}"/>
              </a:ext>
            </a:extLst>
          </p:cNvPr>
          <p:cNvSpPr>
            <a:spLocks noGrp="1"/>
          </p:cNvSpPr>
          <p:nvPr>
            <p:ph idx="1"/>
          </p:nvPr>
        </p:nvSpPr>
        <p:spPr>
          <a:xfrm>
            <a:off x="838200" y="1481959"/>
            <a:ext cx="10515600" cy="4695004"/>
          </a:xfrm>
          <a:solidFill>
            <a:schemeClr val="bg1"/>
          </a:solidFill>
        </p:spPr>
        <p:txBody>
          <a:bodyPr>
            <a:normAutofit fontScale="77500" lnSpcReduction="20000"/>
          </a:bodyPr>
          <a:lstStyle/>
          <a:p>
            <a:r>
              <a:rPr lang="en-GB" dirty="0">
                <a:latin typeface="Poppins" panose="00000500000000000000" pitchFamily="2" charset="0"/>
                <a:cs typeface="Poppins" panose="00000500000000000000" pitchFamily="2" charset="0"/>
              </a:rPr>
              <a:t>Are there any further areas of training which would be useful to you in your role?  If so please list them.</a:t>
            </a:r>
          </a:p>
          <a:p>
            <a:endParaRPr lang="en-GB" dirty="0">
              <a:latin typeface="Poppins" panose="00000500000000000000" pitchFamily="2" charset="0"/>
              <a:cs typeface="Poppins" panose="00000500000000000000" pitchFamily="2" charset="0"/>
            </a:endParaRPr>
          </a:p>
          <a:p>
            <a:r>
              <a:rPr lang="en-GB" dirty="0">
                <a:latin typeface="Poppins" panose="00000500000000000000" pitchFamily="2" charset="0"/>
                <a:cs typeface="Poppins" panose="00000500000000000000" pitchFamily="2" charset="0"/>
              </a:rPr>
              <a:t>Planning projects</a:t>
            </a:r>
          </a:p>
          <a:p>
            <a:r>
              <a:rPr lang="en-GB" dirty="0">
                <a:latin typeface="Poppins" panose="00000500000000000000" pitchFamily="2" charset="0"/>
                <a:cs typeface="Poppins" panose="00000500000000000000" pitchFamily="2" charset="0"/>
              </a:rPr>
              <a:t>Finance</a:t>
            </a:r>
          </a:p>
          <a:p>
            <a:r>
              <a:rPr lang="en-GB" dirty="0">
                <a:latin typeface="Poppins" panose="00000500000000000000" pitchFamily="2" charset="0"/>
                <a:cs typeface="Poppins" panose="00000500000000000000" pitchFamily="2" charset="0"/>
              </a:rPr>
              <a:t>Conflict management – councillors</a:t>
            </a:r>
          </a:p>
          <a:p>
            <a:r>
              <a:rPr lang="en-GB" dirty="0">
                <a:latin typeface="Poppins" panose="00000500000000000000" pitchFamily="2" charset="0"/>
                <a:cs typeface="Poppins" panose="00000500000000000000" pitchFamily="2" charset="0"/>
              </a:rPr>
              <a:t>Community Engagement</a:t>
            </a:r>
          </a:p>
          <a:p>
            <a:r>
              <a:rPr lang="en-GB" dirty="0">
                <a:latin typeface="Poppins" panose="00000500000000000000" pitchFamily="2" charset="0"/>
                <a:cs typeface="Poppins" panose="00000500000000000000" pitchFamily="2" charset="0"/>
              </a:rPr>
              <a:t>Engagement with </a:t>
            </a:r>
            <a:r>
              <a:rPr lang="en-GB" dirty="0" err="1">
                <a:latin typeface="Poppins" panose="00000500000000000000" pitchFamily="2" charset="0"/>
                <a:cs typeface="Poppins" panose="00000500000000000000" pitchFamily="2" charset="0"/>
              </a:rPr>
              <a:t>TfB</a:t>
            </a:r>
            <a:endParaRPr lang="en-GB" dirty="0">
              <a:latin typeface="Poppins" panose="00000500000000000000" pitchFamily="2" charset="0"/>
              <a:cs typeface="Poppins" panose="00000500000000000000" pitchFamily="2" charset="0"/>
            </a:endParaRPr>
          </a:p>
          <a:p>
            <a:r>
              <a:rPr lang="en-GB" dirty="0">
                <a:latin typeface="Poppins" panose="00000500000000000000" pitchFamily="2" charset="0"/>
                <a:cs typeface="Poppins" panose="00000500000000000000" pitchFamily="2" charset="0"/>
              </a:rPr>
              <a:t>Neighbourhood Plans</a:t>
            </a:r>
          </a:p>
          <a:p>
            <a:r>
              <a:rPr lang="en-GB" dirty="0">
                <a:latin typeface="Poppins" panose="00000500000000000000" pitchFamily="2" charset="0"/>
                <a:cs typeface="Poppins" panose="00000500000000000000" pitchFamily="2" charset="0"/>
              </a:rPr>
              <a:t>Planning</a:t>
            </a:r>
          </a:p>
          <a:p>
            <a:r>
              <a:rPr lang="en-GB" dirty="0">
                <a:latin typeface="Poppins" panose="00000500000000000000" pitchFamily="2" charset="0"/>
                <a:cs typeface="Poppins" panose="00000500000000000000" pitchFamily="2" charset="0"/>
              </a:rPr>
              <a:t>Open Spaces</a:t>
            </a:r>
          </a:p>
          <a:p>
            <a:r>
              <a:rPr lang="en-GB" dirty="0">
                <a:latin typeface="Poppins" panose="00000500000000000000" pitchFamily="2" charset="0"/>
                <a:cs typeface="Poppins" panose="00000500000000000000" pitchFamily="2" charset="0"/>
              </a:rPr>
              <a:t>How the Standing Orders apply</a:t>
            </a:r>
          </a:p>
          <a:p>
            <a:r>
              <a:rPr lang="en-GB" dirty="0">
                <a:latin typeface="Poppins" panose="00000500000000000000" pitchFamily="2" charset="0"/>
                <a:cs typeface="Poppins" panose="00000500000000000000" pitchFamily="2" charset="0"/>
              </a:rPr>
              <a:t>General Power of Competence</a:t>
            </a:r>
          </a:p>
          <a:p>
            <a:endParaRPr lang="en-GB" dirty="0">
              <a:solidFill>
                <a:schemeClr val="bg1"/>
              </a:solidFill>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26141513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F20B17-8ADB-4D4E-91BD-F46C071167EC}"/>
              </a:ext>
            </a:extLst>
          </p:cNvPr>
          <p:cNvSpPr>
            <a:spLocks noGrp="1"/>
          </p:cNvSpPr>
          <p:nvPr>
            <p:ph type="title"/>
          </p:nvPr>
        </p:nvSpPr>
        <p:spPr/>
        <p:txBody>
          <a:bodyPr/>
          <a:lstStyle/>
          <a:p>
            <a:r>
              <a:rPr lang="en-GB" dirty="0">
                <a:solidFill>
                  <a:schemeClr val="bg1"/>
                </a:solidFill>
                <a:latin typeface="Poppins" panose="00000500000000000000" pitchFamily="2" charset="0"/>
                <a:cs typeface="Poppins" panose="00000500000000000000" pitchFamily="2" charset="0"/>
              </a:rPr>
              <a:t>Q19 Responses</a:t>
            </a:r>
          </a:p>
        </p:txBody>
      </p:sp>
      <p:sp>
        <p:nvSpPr>
          <p:cNvPr id="3" name="Content Placeholder 2">
            <a:extLst>
              <a:ext uri="{FF2B5EF4-FFF2-40B4-BE49-F238E27FC236}">
                <a16:creationId xmlns:a16="http://schemas.microsoft.com/office/drawing/2014/main" id="{B35D3136-2F91-4384-AAE8-F437233CBEB7}"/>
              </a:ext>
            </a:extLst>
          </p:cNvPr>
          <p:cNvSpPr>
            <a:spLocks noGrp="1"/>
          </p:cNvSpPr>
          <p:nvPr>
            <p:ph sz="half" idx="1"/>
          </p:nvPr>
        </p:nvSpPr>
        <p:spPr/>
        <p:txBody>
          <a:bodyPr>
            <a:normAutofit/>
          </a:bodyPr>
          <a:lstStyle/>
          <a:p>
            <a:endParaRPr lang="en-GB" dirty="0"/>
          </a:p>
          <a:p>
            <a:endParaRPr lang="en-GB" dirty="0"/>
          </a:p>
        </p:txBody>
      </p:sp>
      <p:pic>
        <p:nvPicPr>
          <p:cNvPr id="6" name="Content Placeholder 5" descr="Chart, pie chart&#10;&#10;Description automatically generated">
            <a:extLst>
              <a:ext uri="{FF2B5EF4-FFF2-40B4-BE49-F238E27FC236}">
                <a16:creationId xmlns:a16="http://schemas.microsoft.com/office/drawing/2014/main" id="{54E209AF-B2B3-45B6-B192-19DB9ECD44A6}"/>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559859" y="1427773"/>
            <a:ext cx="9134159" cy="5184891"/>
          </a:xfrm>
        </p:spPr>
      </p:pic>
    </p:spTree>
    <p:extLst>
      <p:ext uri="{BB962C8B-B14F-4D97-AF65-F5344CB8AC3E}">
        <p14:creationId xmlns:p14="http://schemas.microsoft.com/office/powerpoint/2010/main" val="9282079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D1CC2-78ED-4774-8311-DF276C9043D1}"/>
              </a:ext>
            </a:extLst>
          </p:cNvPr>
          <p:cNvSpPr>
            <a:spLocks noGrp="1"/>
          </p:cNvSpPr>
          <p:nvPr>
            <p:ph type="title"/>
          </p:nvPr>
        </p:nvSpPr>
        <p:spPr/>
        <p:txBody>
          <a:bodyPr/>
          <a:lstStyle/>
          <a:p>
            <a:r>
              <a:rPr lang="en-GB" dirty="0">
                <a:solidFill>
                  <a:schemeClr val="bg1"/>
                </a:solidFill>
                <a:latin typeface="Poppins" panose="00000500000000000000" pitchFamily="2" charset="0"/>
                <a:cs typeface="Poppins" panose="00000500000000000000" pitchFamily="2" charset="0"/>
              </a:rPr>
              <a:t>Q20 Responses</a:t>
            </a:r>
          </a:p>
        </p:txBody>
      </p:sp>
      <p:pic>
        <p:nvPicPr>
          <p:cNvPr id="5" name="Content Placeholder 4" descr="Chart, pie chart&#10;&#10;Description automatically generated">
            <a:extLst>
              <a:ext uri="{FF2B5EF4-FFF2-40B4-BE49-F238E27FC236}">
                <a16:creationId xmlns:a16="http://schemas.microsoft.com/office/drawing/2014/main" id="{64D10C57-AEEB-470F-AC47-A3D0520F75A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73044" y="1404382"/>
            <a:ext cx="8541833" cy="5131300"/>
          </a:xfrm>
        </p:spPr>
      </p:pic>
    </p:spTree>
    <p:extLst>
      <p:ext uri="{BB962C8B-B14F-4D97-AF65-F5344CB8AC3E}">
        <p14:creationId xmlns:p14="http://schemas.microsoft.com/office/powerpoint/2010/main" val="36628238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7FA15-310B-486E-91BF-9B40D207DBB9}"/>
              </a:ext>
            </a:extLst>
          </p:cNvPr>
          <p:cNvSpPr>
            <a:spLocks noGrp="1"/>
          </p:cNvSpPr>
          <p:nvPr>
            <p:ph type="title"/>
          </p:nvPr>
        </p:nvSpPr>
        <p:spPr/>
        <p:txBody>
          <a:bodyPr/>
          <a:lstStyle/>
          <a:p>
            <a:r>
              <a:rPr lang="en-GB" dirty="0">
                <a:solidFill>
                  <a:schemeClr val="bg1"/>
                </a:solidFill>
                <a:latin typeface="Poppins" panose="00000500000000000000" pitchFamily="2" charset="0"/>
                <a:cs typeface="Poppins" panose="00000500000000000000" pitchFamily="2" charset="0"/>
              </a:rPr>
              <a:t>Q20 Responses</a:t>
            </a:r>
          </a:p>
        </p:txBody>
      </p:sp>
      <p:sp>
        <p:nvSpPr>
          <p:cNvPr id="3" name="Content Placeholder 2">
            <a:extLst>
              <a:ext uri="{FF2B5EF4-FFF2-40B4-BE49-F238E27FC236}">
                <a16:creationId xmlns:a16="http://schemas.microsoft.com/office/drawing/2014/main" id="{A6AD745B-FA49-4673-BF32-4E41A9668278}"/>
              </a:ext>
            </a:extLst>
          </p:cNvPr>
          <p:cNvSpPr>
            <a:spLocks noGrp="1"/>
          </p:cNvSpPr>
          <p:nvPr>
            <p:ph idx="1"/>
          </p:nvPr>
        </p:nvSpPr>
        <p:spPr>
          <a:solidFill>
            <a:schemeClr val="bg1"/>
          </a:solidFill>
        </p:spPr>
        <p:txBody>
          <a:bodyPr/>
          <a:lstStyle/>
          <a:p>
            <a:pPr marL="0" indent="0">
              <a:buNone/>
            </a:pPr>
            <a:r>
              <a:rPr lang="en-GB" dirty="0">
                <a:latin typeface="Poppins" panose="00000500000000000000" pitchFamily="2" charset="0"/>
                <a:cs typeface="Poppins" panose="00000500000000000000" pitchFamily="2" charset="0"/>
              </a:rPr>
              <a:t>Please explain your rating</a:t>
            </a:r>
          </a:p>
          <a:p>
            <a:endParaRPr lang="en-GB" dirty="0">
              <a:latin typeface="Poppins" panose="00000500000000000000" pitchFamily="2" charset="0"/>
              <a:cs typeface="Poppins" panose="00000500000000000000" pitchFamily="2" charset="0"/>
            </a:endParaRPr>
          </a:p>
          <a:p>
            <a:r>
              <a:rPr lang="en-GB" dirty="0">
                <a:latin typeface="Poppins" panose="00000500000000000000" pitchFamily="2" charset="0"/>
                <a:cs typeface="Poppins" panose="00000500000000000000" pitchFamily="2" charset="0"/>
              </a:rPr>
              <a:t>There were no responses to this. </a:t>
            </a:r>
          </a:p>
        </p:txBody>
      </p:sp>
    </p:spTree>
    <p:extLst>
      <p:ext uri="{BB962C8B-B14F-4D97-AF65-F5344CB8AC3E}">
        <p14:creationId xmlns:p14="http://schemas.microsoft.com/office/powerpoint/2010/main" val="1621961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30752A-A106-401C-8BCF-7A7F9D11364F}"/>
              </a:ext>
            </a:extLst>
          </p:cNvPr>
          <p:cNvSpPr>
            <a:spLocks noGrp="1"/>
          </p:cNvSpPr>
          <p:nvPr>
            <p:ph type="title"/>
          </p:nvPr>
        </p:nvSpPr>
        <p:spPr/>
        <p:txBody>
          <a:bodyPr/>
          <a:lstStyle/>
          <a:p>
            <a:r>
              <a:rPr lang="en-GB" dirty="0">
                <a:solidFill>
                  <a:schemeClr val="bg1"/>
                </a:solidFill>
                <a:latin typeface="Poppins" panose="00000500000000000000" pitchFamily="2" charset="0"/>
                <a:cs typeface="Poppins" panose="00000500000000000000" pitchFamily="2" charset="0"/>
              </a:rPr>
              <a:t>Q21 Responses</a:t>
            </a:r>
            <a:endParaRPr lang="en-GB" dirty="0">
              <a:solidFill>
                <a:schemeClr val="bg1"/>
              </a:solidFill>
              <a:highlight>
                <a:srgbClr val="FFFF00"/>
              </a:highlight>
              <a:latin typeface="Poppins" panose="00000500000000000000" pitchFamily="2" charset="0"/>
              <a:cs typeface="Poppins" panose="00000500000000000000" pitchFamily="2" charset="0"/>
            </a:endParaRPr>
          </a:p>
        </p:txBody>
      </p:sp>
      <p:pic>
        <p:nvPicPr>
          <p:cNvPr id="6" name="Content Placeholder 5" descr="Chart, pie chart&#10;&#10;Description automatically generated">
            <a:extLst>
              <a:ext uri="{FF2B5EF4-FFF2-40B4-BE49-F238E27FC236}">
                <a16:creationId xmlns:a16="http://schemas.microsoft.com/office/drawing/2014/main" id="{48479208-556E-4312-82F2-76E14BC99AA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63041" y="1416204"/>
            <a:ext cx="9197526" cy="5327143"/>
          </a:xfrm>
        </p:spPr>
      </p:pic>
    </p:spTree>
    <p:extLst>
      <p:ext uri="{BB962C8B-B14F-4D97-AF65-F5344CB8AC3E}">
        <p14:creationId xmlns:p14="http://schemas.microsoft.com/office/powerpoint/2010/main" val="23101233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6FE6FD-CCF9-4DFA-B203-24768B080600}"/>
              </a:ext>
            </a:extLst>
          </p:cNvPr>
          <p:cNvSpPr>
            <a:spLocks noGrp="1"/>
          </p:cNvSpPr>
          <p:nvPr>
            <p:ph type="title"/>
          </p:nvPr>
        </p:nvSpPr>
        <p:spPr/>
        <p:txBody>
          <a:bodyPr/>
          <a:lstStyle/>
          <a:p>
            <a:r>
              <a:rPr lang="en-GB" dirty="0">
                <a:solidFill>
                  <a:schemeClr val="bg1"/>
                </a:solidFill>
                <a:latin typeface="Poppins" panose="00000500000000000000" pitchFamily="2" charset="0"/>
                <a:cs typeface="Poppins" panose="00000500000000000000" pitchFamily="2" charset="0"/>
              </a:rPr>
              <a:t>Q22 Responses</a:t>
            </a:r>
          </a:p>
        </p:txBody>
      </p:sp>
      <p:sp>
        <p:nvSpPr>
          <p:cNvPr id="3" name="Content Placeholder 2">
            <a:extLst>
              <a:ext uri="{FF2B5EF4-FFF2-40B4-BE49-F238E27FC236}">
                <a16:creationId xmlns:a16="http://schemas.microsoft.com/office/drawing/2014/main" id="{BBE0EBFB-51B8-493B-83A6-98F599AA5AE6}"/>
              </a:ext>
            </a:extLst>
          </p:cNvPr>
          <p:cNvSpPr>
            <a:spLocks noGrp="1"/>
          </p:cNvSpPr>
          <p:nvPr>
            <p:ph idx="1"/>
          </p:nvPr>
        </p:nvSpPr>
        <p:spPr>
          <a:solidFill>
            <a:schemeClr val="bg1"/>
          </a:solidFill>
        </p:spPr>
        <p:txBody>
          <a:bodyPr/>
          <a:lstStyle/>
          <a:p>
            <a:pPr marL="0" indent="0">
              <a:buNone/>
            </a:pPr>
            <a:r>
              <a:rPr lang="en-GB" dirty="0">
                <a:latin typeface="Poppins" panose="00000500000000000000" pitchFamily="2" charset="0"/>
                <a:cs typeface="Poppins" panose="00000500000000000000" pitchFamily="2" charset="0"/>
              </a:rPr>
              <a:t>If you have not attended (see Q21), please explain why.  Most councillors chose not to comment.</a:t>
            </a:r>
          </a:p>
          <a:p>
            <a:endParaRPr lang="en-GB" dirty="0">
              <a:latin typeface="Poppins" panose="00000500000000000000" pitchFamily="2" charset="0"/>
              <a:cs typeface="Poppins" panose="00000500000000000000" pitchFamily="2" charset="0"/>
            </a:endParaRPr>
          </a:p>
          <a:p>
            <a:r>
              <a:rPr lang="en-GB" dirty="0">
                <a:latin typeface="Poppins" panose="00000500000000000000" pitchFamily="2" charset="0"/>
                <a:cs typeface="Poppins" panose="00000500000000000000" pitchFamily="2" charset="0"/>
              </a:rPr>
              <a:t>I am not invited.</a:t>
            </a:r>
          </a:p>
          <a:p>
            <a:r>
              <a:rPr lang="en-GB" dirty="0">
                <a:latin typeface="Poppins" panose="00000500000000000000" pitchFamily="2" charset="0"/>
                <a:cs typeface="Poppins" panose="00000500000000000000" pitchFamily="2" charset="0"/>
              </a:rPr>
              <a:t>I don’t know what is available.</a:t>
            </a:r>
          </a:p>
          <a:p>
            <a:r>
              <a:rPr lang="en-GB" dirty="0">
                <a:latin typeface="Poppins" panose="00000500000000000000" pitchFamily="2" charset="0"/>
                <a:cs typeface="Poppins" panose="00000500000000000000" pitchFamily="2" charset="0"/>
              </a:rPr>
              <a:t>I am new and was not aware of these.</a:t>
            </a:r>
          </a:p>
          <a:p>
            <a:r>
              <a:rPr lang="en-GB" dirty="0">
                <a:latin typeface="Poppins" panose="00000500000000000000" pitchFamily="2" charset="0"/>
                <a:cs typeface="Poppins" panose="00000500000000000000" pitchFamily="2" charset="0"/>
              </a:rPr>
              <a:t>Lack of time.</a:t>
            </a:r>
          </a:p>
        </p:txBody>
      </p:sp>
    </p:spTree>
    <p:extLst>
      <p:ext uri="{BB962C8B-B14F-4D97-AF65-F5344CB8AC3E}">
        <p14:creationId xmlns:p14="http://schemas.microsoft.com/office/powerpoint/2010/main" val="4318700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5F49D8-F59A-4160-90D8-C8ED3B3AD204}"/>
              </a:ext>
            </a:extLst>
          </p:cNvPr>
          <p:cNvSpPr>
            <a:spLocks noGrp="1"/>
          </p:cNvSpPr>
          <p:nvPr>
            <p:ph type="title"/>
          </p:nvPr>
        </p:nvSpPr>
        <p:spPr/>
        <p:txBody>
          <a:bodyPr/>
          <a:lstStyle/>
          <a:p>
            <a:r>
              <a:rPr lang="en-GB" dirty="0">
                <a:solidFill>
                  <a:schemeClr val="bg1"/>
                </a:solidFill>
                <a:latin typeface="Poppins" panose="00000500000000000000" pitchFamily="2" charset="0"/>
                <a:cs typeface="Poppins" panose="00000500000000000000" pitchFamily="2" charset="0"/>
              </a:rPr>
              <a:t>Introduction - Councillors</a:t>
            </a:r>
          </a:p>
        </p:txBody>
      </p:sp>
      <p:sp>
        <p:nvSpPr>
          <p:cNvPr id="3" name="Content Placeholder 2">
            <a:extLst>
              <a:ext uri="{FF2B5EF4-FFF2-40B4-BE49-F238E27FC236}">
                <a16:creationId xmlns:a16="http://schemas.microsoft.com/office/drawing/2014/main" id="{7A3F5929-2290-4EC2-8A05-DCA77E4BD3E0}"/>
              </a:ext>
            </a:extLst>
          </p:cNvPr>
          <p:cNvSpPr>
            <a:spLocks noGrp="1"/>
          </p:cNvSpPr>
          <p:nvPr>
            <p:ph idx="1"/>
          </p:nvPr>
        </p:nvSpPr>
        <p:spPr/>
        <p:txBody>
          <a:bodyPr/>
          <a:lstStyle/>
          <a:p>
            <a:pPr marL="0" indent="0">
              <a:buNone/>
            </a:pPr>
            <a:r>
              <a:rPr lang="en-GB" dirty="0">
                <a:solidFill>
                  <a:schemeClr val="bg1"/>
                </a:solidFill>
                <a:latin typeface="Poppins" panose="00000500000000000000" pitchFamily="2" charset="0"/>
                <a:cs typeface="Poppins" panose="00000500000000000000" pitchFamily="2" charset="0"/>
              </a:rPr>
              <a:t>Our members are going through periods of change so as an Association we cannot stay as we were and remain effective.  With this in mind we would like to understand from you as Councillors what are the challenges and issues that you are experiencing, those that you expect to face in the future and the types of services and support that you will look to BMKALC to offer so that you can be most effective.</a:t>
            </a:r>
          </a:p>
        </p:txBody>
      </p:sp>
    </p:spTree>
    <p:extLst>
      <p:ext uri="{BB962C8B-B14F-4D97-AF65-F5344CB8AC3E}">
        <p14:creationId xmlns:p14="http://schemas.microsoft.com/office/powerpoint/2010/main" val="42196429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6D116-67AC-4BEF-A7E7-B30C6C14330B}"/>
              </a:ext>
            </a:extLst>
          </p:cNvPr>
          <p:cNvSpPr>
            <a:spLocks noGrp="1"/>
          </p:cNvSpPr>
          <p:nvPr>
            <p:ph type="title"/>
          </p:nvPr>
        </p:nvSpPr>
        <p:spPr/>
        <p:txBody>
          <a:bodyPr/>
          <a:lstStyle/>
          <a:p>
            <a:r>
              <a:rPr lang="en-GB" dirty="0">
                <a:solidFill>
                  <a:schemeClr val="bg1"/>
                </a:solidFill>
                <a:latin typeface="Poppins" panose="00000500000000000000" pitchFamily="2" charset="0"/>
                <a:cs typeface="Poppins" panose="00000500000000000000" pitchFamily="2" charset="0"/>
              </a:rPr>
              <a:t>Q23 Responses</a:t>
            </a:r>
          </a:p>
        </p:txBody>
      </p:sp>
      <p:pic>
        <p:nvPicPr>
          <p:cNvPr id="5" name="Content Placeholder 4" descr="Chart, pie chart&#10;&#10;Description automatically generated">
            <a:extLst>
              <a:ext uri="{FF2B5EF4-FFF2-40B4-BE49-F238E27FC236}">
                <a16:creationId xmlns:a16="http://schemas.microsoft.com/office/drawing/2014/main" id="{BC05D974-D915-4C86-964C-65A09FF4E64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06071" y="1463475"/>
            <a:ext cx="8935957" cy="5221544"/>
          </a:xfrm>
        </p:spPr>
      </p:pic>
    </p:spTree>
    <p:extLst>
      <p:ext uri="{BB962C8B-B14F-4D97-AF65-F5344CB8AC3E}">
        <p14:creationId xmlns:p14="http://schemas.microsoft.com/office/powerpoint/2010/main" val="32415196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73E33B-AB52-4867-B6FD-1316AB3D0C4F}"/>
              </a:ext>
            </a:extLst>
          </p:cNvPr>
          <p:cNvSpPr>
            <a:spLocks noGrp="1"/>
          </p:cNvSpPr>
          <p:nvPr>
            <p:ph type="title"/>
          </p:nvPr>
        </p:nvSpPr>
        <p:spPr/>
        <p:txBody>
          <a:bodyPr/>
          <a:lstStyle/>
          <a:p>
            <a:r>
              <a:rPr lang="en-GB" dirty="0">
                <a:solidFill>
                  <a:schemeClr val="bg1"/>
                </a:solidFill>
                <a:latin typeface="Poppins" panose="00000500000000000000" pitchFamily="2" charset="0"/>
                <a:cs typeface="Poppins" panose="00000500000000000000" pitchFamily="2" charset="0"/>
              </a:rPr>
              <a:t>Q24 responses</a:t>
            </a:r>
          </a:p>
        </p:txBody>
      </p:sp>
      <p:pic>
        <p:nvPicPr>
          <p:cNvPr id="7" name="Content Placeholder 6" descr="Chart, pie chart&#10;&#10;Description automatically generated">
            <a:extLst>
              <a:ext uri="{FF2B5EF4-FFF2-40B4-BE49-F238E27FC236}">
                <a16:creationId xmlns:a16="http://schemas.microsoft.com/office/drawing/2014/main" id="{1FD860F1-840E-445B-883B-262D0721152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06070" y="1475759"/>
            <a:ext cx="8985973" cy="5095265"/>
          </a:xfrm>
        </p:spPr>
      </p:pic>
    </p:spTree>
    <p:extLst>
      <p:ext uri="{BB962C8B-B14F-4D97-AF65-F5344CB8AC3E}">
        <p14:creationId xmlns:p14="http://schemas.microsoft.com/office/powerpoint/2010/main" val="38884106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ACECFD-59B8-4EF0-A20F-03A5F5368D88}"/>
              </a:ext>
            </a:extLst>
          </p:cNvPr>
          <p:cNvSpPr>
            <a:spLocks noGrp="1"/>
          </p:cNvSpPr>
          <p:nvPr>
            <p:ph type="title"/>
          </p:nvPr>
        </p:nvSpPr>
        <p:spPr/>
        <p:txBody>
          <a:bodyPr/>
          <a:lstStyle/>
          <a:p>
            <a:r>
              <a:rPr lang="en-GB" dirty="0">
                <a:solidFill>
                  <a:schemeClr val="bg1"/>
                </a:solidFill>
                <a:latin typeface="Poppins" panose="00000500000000000000" pitchFamily="2" charset="0"/>
                <a:cs typeface="Poppins" panose="00000500000000000000" pitchFamily="2" charset="0"/>
              </a:rPr>
              <a:t>Q25 Responses</a:t>
            </a:r>
            <a:endParaRPr lang="en-GB" dirty="0"/>
          </a:p>
        </p:txBody>
      </p:sp>
      <p:sp>
        <p:nvSpPr>
          <p:cNvPr id="3" name="Content Placeholder 2">
            <a:extLst>
              <a:ext uri="{FF2B5EF4-FFF2-40B4-BE49-F238E27FC236}">
                <a16:creationId xmlns:a16="http://schemas.microsoft.com/office/drawing/2014/main" id="{C217ECC9-D4AD-45FE-B346-50CA613CD582}"/>
              </a:ext>
            </a:extLst>
          </p:cNvPr>
          <p:cNvSpPr>
            <a:spLocks noGrp="1"/>
          </p:cNvSpPr>
          <p:nvPr>
            <p:ph idx="1"/>
          </p:nvPr>
        </p:nvSpPr>
        <p:spPr>
          <a:solidFill>
            <a:schemeClr val="bg1"/>
          </a:solidFill>
        </p:spPr>
        <p:txBody>
          <a:bodyPr>
            <a:normAutofit fontScale="62500" lnSpcReduction="20000"/>
          </a:bodyPr>
          <a:lstStyle/>
          <a:p>
            <a:r>
              <a:rPr lang="en-GB" dirty="0">
                <a:latin typeface="Poppins" panose="00000500000000000000" pitchFamily="2" charset="0"/>
                <a:cs typeface="Poppins" panose="00000500000000000000" pitchFamily="2" charset="0"/>
              </a:rPr>
              <a:t>Are there any other services that you would like BMKALC to consider providing or undertaking to improve the service to you and your council?</a:t>
            </a:r>
          </a:p>
          <a:p>
            <a:endParaRPr lang="en-GB" dirty="0">
              <a:latin typeface="Poppins" panose="00000500000000000000" pitchFamily="2" charset="0"/>
              <a:cs typeface="Poppins" panose="00000500000000000000" pitchFamily="2" charset="0"/>
            </a:endParaRPr>
          </a:p>
          <a:p>
            <a:r>
              <a:rPr lang="en-GB" dirty="0">
                <a:latin typeface="Poppins" panose="00000500000000000000" pitchFamily="2" charset="0"/>
                <a:cs typeface="Poppins" panose="00000500000000000000" pitchFamily="2" charset="0"/>
              </a:rPr>
              <a:t>Re-engaging after Covid</a:t>
            </a:r>
          </a:p>
          <a:p>
            <a:r>
              <a:rPr lang="en-GB" dirty="0">
                <a:latin typeface="Poppins" panose="00000500000000000000" pitchFamily="2" charset="0"/>
                <a:cs typeface="Poppins" panose="00000500000000000000" pitchFamily="2" charset="0"/>
              </a:rPr>
              <a:t>How to influence the planning process</a:t>
            </a:r>
          </a:p>
          <a:p>
            <a:r>
              <a:rPr lang="en-GB" dirty="0">
                <a:latin typeface="Poppins" panose="00000500000000000000" pitchFamily="2" charset="0"/>
                <a:cs typeface="Poppins" panose="00000500000000000000" pitchFamily="2" charset="0"/>
              </a:rPr>
              <a:t>Budgeting for devolved services</a:t>
            </a:r>
          </a:p>
          <a:p>
            <a:r>
              <a:rPr lang="en-GB" dirty="0">
                <a:latin typeface="Poppins" panose="00000500000000000000" pitchFamily="2" charset="0"/>
                <a:cs typeface="Poppins" panose="00000500000000000000" pitchFamily="2" charset="0"/>
              </a:rPr>
              <a:t>Finances</a:t>
            </a:r>
          </a:p>
          <a:p>
            <a:r>
              <a:rPr lang="en-GB" dirty="0">
                <a:latin typeface="Poppins" panose="00000500000000000000" pitchFamily="2" charset="0"/>
                <a:cs typeface="Poppins" panose="00000500000000000000" pitchFamily="2" charset="0"/>
              </a:rPr>
              <a:t>Resident engagement</a:t>
            </a:r>
          </a:p>
          <a:p>
            <a:r>
              <a:rPr lang="en-GB" dirty="0">
                <a:latin typeface="Poppins" panose="00000500000000000000" pitchFamily="2" charset="0"/>
                <a:cs typeface="Poppins" panose="00000500000000000000" pitchFamily="2" charset="0"/>
              </a:rPr>
              <a:t>How to make changes on a small budget</a:t>
            </a:r>
          </a:p>
          <a:p>
            <a:r>
              <a:rPr lang="en-GB" dirty="0">
                <a:latin typeface="Poppins" panose="00000500000000000000" pitchFamily="2" charset="0"/>
                <a:cs typeface="Poppins" panose="00000500000000000000" pitchFamily="2" charset="0"/>
              </a:rPr>
              <a:t>Climate change</a:t>
            </a:r>
          </a:p>
          <a:p>
            <a:r>
              <a:rPr lang="en-GB" dirty="0">
                <a:latin typeface="Poppins" panose="00000500000000000000" pitchFamily="2" charset="0"/>
                <a:cs typeface="Poppins" panose="00000500000000000000" pitchFamily="2" charset="0"/>
              </a:rPr>
              <a:t>Improving communication with BC</a:t>
            </a:r>
          </a:p>
          <a:p>
            <a:r>
              <a:rPr lang="en-GB" dirty="0">
                <a:latin typeface="Poppins" panose="00000500000000000000" pitchFamily="2" charset="0"/>
                <a:cs typeface="Poppins" panose="00000500000000000000" pitchFamily="2" charset="0"/>
              </a:rPr>
              <a:t>Engaging with younger members of the community</a:t>
            </a:r>
          </a:p>
          <a:p>
            <a:r>
              <a:rPr lang="en-GB" dirty="0">
                <a:latin typeface="Poppins" panose="00000500000000000000" pitchFamily="2" charset="0"/>
                <a:cs typeface="Poppins" panose="00000500000000000000" pitchFamily="2" charset="0"/>
              </a:rPr>
              <a:t>Planning for rapid growth without supporting infrastructure</a:t>
            </a:r>
          </a:p>
          <a:p>
            <a:r>
              <a:rPr lang="en-GB" dirty="0">
                <a:latin typeface="Poppins" panose="00000500000000000000" pitchFamily="2" charset="0"/>
                <a:cs typeface="Poppins" panose="00000500000000000000" pitchFamily="2" charset="0"/>
              </a:rPr>
              <a:t>Recruitment of suitable councillors</a:t>
            </a:r>
          </a:p>
        </p:txBody>
      </p:sp>
    </p:spTree>
    <p:extLst>
      <p:ext uri="{BB962C8B-B14F-4D97-AF65-F5344CB8AC3E}">
        <p14:creationId xmlns:p14="http://schemas.microsoft.com/office/powerpoint/2010/main" val="16747043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248E58-78DF-41F2-904A-9DDE98B5E650}"/>
              </a:ext>
            </a:extLst>
          </p:cNvPr>
          <p:cNvSpPr>
            <a:spLocks noGrp="1"/>
          </p:cNvSpPr>
          <p:nvPr>
            <p:ph type="title"/>
          </p:nvPr>
        </p:nvSpPr>
        <p:spPr/>
        <p:txBody>
          <a:bodyPr/>
          <a:lstStyle/>
          <a:p>
            <a:r>
              <a:rPr lang="en-GB" dirty="0">
                <a:solidFill>
                  <a:schemeClr val="bg1"/>
                </a:solidFill>
                <a:latin typeface="Poppins" panose="00000500000000000000" pitchFamily="2" charset="0"/>
                <a:cs typeface="Poppins" panose="00000500000000000000" pitchFamily="2" charset="0"/>
              </a:rPr>
              <a:t>Q26 Responses</a:t>
            </a:r>
          </a:p>
        </p:txBody>
      </p:sp>
      <p:sp>
        <p:nvSpPr>
          <p:cNvPr id="3" name="Content Placeholder 2">
            <a:extLst>
              <a:ext uri="{FF2B5EF4-FFF2-40B4-BE49-F238E27FC236}">
                <a16:creationId xmlns:a16="http://schemas.microsoft.com/office/drawing/2014/main" id="{2BA26775-98F9-4E81-A9DC-E4270779ED0E}"/>
              </a:ext>
            </a:extLst>
          </p:cNvPr>
          <p:cNvSpPr>
            <a:spLocks noGrp="1"/>
          </p:cNvSpPr>
          <p:nvPr>
            <p:ph idx="1"/>
          </p:nvPr>
        </p:nvSpPr>
        <p:spPr/>
        <p:txBody>
          <a:bodyPr/>
          <a:lstStyle/>
          <a:p>
            <a:endParaRPr lang="en-GB" dirty="0">
              <a:solidFill>
                <a:schemeClr val="bg1"/>
              </a:solidFill>
              <a:latin typeface="Poppins" panose="00000500000000000000" pitchFamily="2" charset="0"/>
              <a:cs typeface="Poppins" panose="00000500000000000000" pitchFamily="2" charset="0"/>
            </a:endParaRPr>
          </a:p>
          <a:p>
            <a:endParaRPr lang="en-GB" dirty="0">
              <a:solidFill>
                <a:schemeClr val="bg1"/>
              </a:solidFill>
              <a:latin typeface="Poppins" panose="00000500000000000000" pitchFamily="2" charset="0"/>
              <a:cs typeface="Poppins" panose="00000500000000000000" pitchFamily="2" charset="0"/>
            </a:endParaRPr>
          </a:p>
        </p:txBody>
      </p:sp>
      <p:pic>
        <p:nvPicPr>
          <p:cNvPr id="5" name="Picture 4" descr="Chart, pie chart&#10;&#10;Description automatically generated">
            <a:extLst>
              <a:ext uri="{FF2B5EF4-FFF2-40B4-BE49-F238E27FC236}">
                <a16:creationId xmlns:a16="http://schemas.microsoft.com/office/drawing/2014/main" id="{17CFCDEC-B730-4496-8F25-C60319EAB2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5465" y="1646823"/>
            <a:ext cx="9100968" cy="4530140"/>
          </a:xfrm>
          <a:prstGeom prst="rect">
            <a:avLst/>
          </a:prstGeom>
        </p:spPr>
      </p:pic>
    </p:spTree>
    <p:extLst>
      <p:ext uri="{BB962C8B-B14F-4D97-AF65-F5344CB8AC3E}">
        <p14:creationId xmlns:p14="http://schemas.microsoft.com/office/powerpoint/2010/main" val="11660085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92D891-C0AC-4B61-866E-6AAB7B938FE6}"/>
              </a:ext>
            </a:extLst>
          </p:cNvPr>
          <p:cNvSpPr>
            <a:spLocks noGrp="1"/>
          </p:cNvSpPr>
          <p:nvPr>
            <p:ph type="title"/>
          </p:nvPr>
        </p:nvSpPr>
        <p:spPr/>
        <p:txBody>
          <a:bodyPr/>
          <a:lstStyle/>
          <a:p>
            <a:r>
              <a:rPr lang="en-GB" dirty="0">
                <a:solidFill>
                  <a:schemeClr val="bg1"/>
                </a:solidFill>
                <a:latin typeface="Poppins" panose="00000500000000000000" pitchFamily="2" charset="0"/>
                <a:cs typeface="Poppins" panose="00000500000000000000" pitchFamily="2" charset="0"/>
              </a:rPr>
              <a:t>Q27 Responses</a:t>
            </a:r>
          </a:p>
        </p:txBody>
      </p:sp>
      <p:sp>
        <p:nvSpPr>
          <p:cNvPr id="3" name="Content Placeholder 2">
            <a:extLst>
              <a:ext uri="{FF2B5EF4-FFF2-40B4-BE49-F238E27FC236}">
                <a16:creationId xmlns:a16="http://schemas.microsoft.com/office/drawing/2014/main" id="{C071727D-59DA-4DB9-AE8B-E846FB8C67C3}"/>
              </a:ext>
            </a:extLst>
          </p:cNvPr>
          <p:cNvSpPr>
            <a:spLocks noGrp="1"/>
          </p:cNvSpPr>
          <p:nvPr>
            <p:ph idx="1"/>
          </p:nvPr>
        </p:nvSpPr>
        <p:spPr>
          <a:solidFill>
            <a:schemeClr val="bg1"/>
          </a:solidFill>
        </p:spPr>
        <p:txBody>
          <a:bodyPr>
            <a:normAutofit lnSpcReduction="10000"/>
          </a:bodyPr>
          <a:lstStyle/>
          <a:p>
            <a:pPr marL="0" indent="0">
              <a:buNone/>
            </a:pPr>
            <a:r>
              <a:rPr lang="en-GB" dirty="0">
                <a:latin typeface="Poppins" panose="00000500000000000000" pitchFamily="2" charset="0"/>
                <a:cs typeface="Poppins" panose="00000500000000000000" pitchFamily="2" charset="0"/>
              </a:rPr>
              <a:t>What do you believe are the biggest challenges facing your town or parish council over the next two years?</a:t>
            </a:r>
          </a:p>
          <a:p>
            <a:pPr marL="0" indent="0">
              <a:buNone/>
            </a:pPr>
            <a:endParaRPr lang="en-GB" dirty="0">
              <a:latin typeface="Poppins" panose="00000500000000000000" pitchFamily="2" charset="0"/>
              <a:cs typeface="Poppins" panose="00000500000000000000" pitchFamily="2" charset="0"/>
            </a:endParaRPr>
          </a:p>
          <a:p>
            <a:pPr marL="0" indent="0">
              <a:buNone/>
            </a:pPr>
            <a:r>
              <a:rPr lang="en-GB" dirty="0">
                <a:latin typeface="Poppins" panose="00000500000000000000" pitchFamily="2" charset="0"/>
                <a:cs typeface="Poppins" panose="00000500000000000000" pitchFamily="2" charset="0"/>
              </a:rPr>
              <a:t>Re-engaging communities / residents</a:t>
            </a:r>
          </a:p>
          <a:p>
            <a:pPr marL="0" indent="0">
              <a:buNone/>
            </a:pPr>
            <a:r>
              <a:rPr lang="en-GB" dirty="0">
                <a:latin typeface="Poppins" panose="00000500000000000000" pitchFamily="2" charset="0"/>
                <a:cs typeface="Poppins" panose="00000500000000000000" pitchFamily="2" charset="0"/>
              </a:rPr>
              <a:t>Budgets and finance</a:t>
            </a:r>
          </a:p>
          <a:p>
            <a:pPr marL="0" indent="0">
              <a:buNone/>
            </a:pPr>
            <a:r>
              <a:rPr lang="en-GB" dirty="0">
                <a:latin typeface="Poppins" panose="00000500000000000000" pitchFamily="2" charset="0"/>
                <a:cs typeface="Poppins" panose="00000500000000000000" pitchFamily="2" charset="0"/>
              </a:rPr>
              <a:t>Planning – inability to influence</a:t>
            </a:r>
          </a:p>
          <a:p>
            <a:pPr marL="0" indent="0">
              <a:buNone/>
            </a:pPr>
            <a:r>
              <a:rPr lang="en-GB" dirty="0">
                <a:latin typeface="Poppins" panose="00000500000000000000" pitchFamily="2" charset="0"/>
                <a:cs typeface="Poppins" panose="00000500000000000000" pitchFamily="2" charset="0"/>
              </a:rPr>
              <a:t>Climate change</a:t>
            </a:r>
          </a:p>
          <a:p>
            <a:pPr marL="0" indent="0">
              <a:buNone/>
            </a:pPr>
            <a:r>
              <a:rPr lang="en-GB" dirty="0">
                <a:latin typeface="Poppins" panose="00000500000000000000" pitchFamily="2" charset="0"/>
                <a:cs typeface="Poppins" panose="00000500000000000000" pitchFamily="2" charset="0"/>
              </a:rPr>
              <a:t>HS” disruption</a:t>
            </a:r>
          </a:p>
          <a:p>
            <a:pPr marL="0" indent="0">
              <a:buNone/>
            </a:pPr>
            <a:r>
              <a:rPr lang="en-GB" dirty="0">
                <a:latin typeface="Poppins" panose="00000500000000000000" pitchFamily="2" charset="0"/>
                <a:cs typeface="Poppins" panose="00000500000000000000" pitchFamily="2" charset="0"/>
              </a:rPr>
              <a:t>Engagement with BC</a:t>
            </a:r>
          </a:p>
        </p:txBody>
      </p:sp>
    </p:spTree>
    <p:extLst>
      <p:ext uri="{BB962C8B-B14F-4D97-AF65-F5344CB8AC3E}">
        <p14:creationId xmlns:p14="http://schemas.microsoft.com/office/powerpoint/2010/main" val="4796506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C8326-13C1-4C71-9F10-ACBB69532998}"/>
              </a:ext>
            </a:extLst>
          </p:cNvPr>
          <p:cNvSpPr>
            <a:spLocks noGrp="1"/>
          </p:cNvSpPr>
          <p:nvPr>
            <p:ph type="title"/>
          </p:nvPr>
        </p:nvSpPr>
        <p:spPr/>
        <p:txBody>
          <a:bodyPr/>
          <a:lstStyle/>
          <a:p>
            <a:r>
              <a:rPr lang="en-GB" dirty="0">
                <a:solidFill>
                  <a:schemeClr val="bg1"/>
                </a:solidFill>
                <a:latin typeface="Poppins" panose="00000500000000000000" pitchFamily="2" charset="0"/>
                <a:cs typeface="Poppins" panose="00000500000000000000" pitchFamily="2" charset="0"/>
              </a:rPr>
              <a:t>Q28 Responses</a:t>
            </a:r>
          </a:p>
        </p:txBody>
      </p:sp>
      <p:pic>
        <p:nvPicPr>
          <p:cNvPr id="5" name="Content Placeholder 4" descr="Chart, pie chart&#10;&#10;Description automatically generated">
            <a:extLst>
              <a:ext uri="{FF2B5EF4-FFF2-40B4-BE49-F238E27FC236}">
                <a16:creationId xmlns:a16="http://schemas.microsoft.com/office/drawing/2014/main" id="{380D394E-ADF1-4791-9E78-453D5E88765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92133" y="1509218"/>
            <a:ext cx="8865660" cy="5126834"/>
          </a:xfrm>
        </p:spPr>
      </p:pic>
    </p:spTree>
    <p:extLst>
      <p:ext uri="{BB962C8B-B14F-4D97-AF65-F5344CB8AC3E}">
        <p14:creationId xmlns:p14="http://schemas.microsoft.com/office/powerpoint/2010/main" val="21023738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B46C51-3A1B-472F-8C72-7706549A89A5}"/>
              </a:ext>
            </a:extLst>
          </p:cNvPr>
          <p:cNvSpPr>
            <a:spLocks noGrp="1"/>
          </p:cNvSpPr>
          <p:nvPr>
            <p:ph type="title"/>
          </p:nvPr>
        </p:nvSpPr>
        <p:spPr/>
        <p:txBody>
          <a:bodyPr/>
          <a:lstStyle/>
          <a:p>
            <a:r>
              <a:rPr lang="en-GB" dirty="0">
                <a:solidFill>
                  <a:schemeClr val="bg1"/>
                </a:solidFill>
                <a:latin typeface="Poppins" panose="00000500000000000000" pitchFamily="2" charset="0"/>
                <a:cs typeface="Poppins" panose="00000500000000000000" pitchFamily="2" charset="0"/>
              </a:rPr>
              <a:t>Any further comments</a:t>
            </a:r>
          </a:p>
        </p:txBody>
      </p:sp>
      <p:sp>
        <p:nvSpPr>
          <p:cNvPr id="3" name="Content Placeholder 2">
            <a:extLst>
              <a:ext uri="{FF2B5EF4-FFF2-40B4-BE49-F238E27FC236}">
                <a16:creationId xmlns:a16="http://schemas.microsoft.com/office/drawing/2014/main" id="{7E81BAF7-B778-4C01-AE25-DD95D62573F1}"/>
              </a:ext>
            </a:extLst>
          </p:cNvPr>
          <p:cNvSpPr>
            <a:spLocks noGrp="1"/>
          </p:cNvSpPr>
          <p:nvPr>
            <p:ph idx="1"/>
          </p:nvPr>
        </p:nvSpPr>
        <p:spPr>
          <a:solidFill>
            <a:schemeClr val="bg1"/>
          </a:solidFill>
        </p:spPr>
        <p:txBody>
          <a:bodyPr/>
          <a:lstStyle/>
          <a:p>
            <a:endParaRPr lang="en-GB" dirty="0"/>
          </a:p>
          <a:p>
            <a:pPr marL="0" indent="0">
              <a:buNone/>
            </a:pPr>
            <a:r>
              <a:rPr lang="en-GB"/>
              <a:t>Very few responses </a:t>
            </a:r>
            <a:r>
              <a:rPr lang="en-GB" dirty="0"/>
              <a:t>received.</a:t>
            </a:r>
          </a:p>
          <a:p>
            <a:pPr marL="0" indent="0">
              <a:buNone/>
            </a:pPr>
            <a:endParaRPr lang="en-GB" dirty="0"/>
          </a:p>
          <a:p>
            <a:r>
              <a:rPr lang="en-GB" dirty="0"/>
              <a:t>What is a ‘Quality Council’?</a:t>
            </a:r>
          </a:p>
          <a:p>
            <a:r>
              <a:rPr lang="en-GB" dirty="0"/>
              <a:t>It is challenging being a young councillor.</a:t>
            </a:r>
          </a:p>
          <a:p>
            <a:r>
              <a:rPr lang="en-GB" dirty="0"/>
              <a:t>BMKALC is already well run.</a:t>
            </a:r>
          </a:p>
          <a:p>
            <a:endParaRPr lang="en-GB" dirty="0"/>
          </a:p>
        </p:txBody>
      </p:sp>
    </p:spTree>
    <p:extLst>
      <p:ext uri="{BB962C8B-B14F-4D97-AF65-F5344CB8AC3E}">
        <p14:creationId xmlns:p14="http://schemas.microsoft.com/office/powerpoint/2010/main" val="1637179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A03D6ED-FA01-4A9E-BFA9-1A9C7FBC80E0}"/>
              </a:ext>
            </a:extLst>
          </p:cNvPr>
          <p:cNvSpPr txBox="1"/>
          <p:nvPr/>
        </p:nvSpPr>
        <p:spPr>
          <a:xfrm>
            <a:off x="1156138" y="1606605"/>
            <a:ext cx="10531365" cy="2893100"/>
          </a:xfrm>
          <a:prstGeom prst="rect">
            <a:avLst/>
          </a:prstGeom>
          <a:noFill/>
        </p:spPr>
        <p:txBody>
          <a:bodyPr wrap="square">
            <a:spAutoFit/>
          </a:bodyPr>
          <a:lstStyle/>
          <a:p>
            <a:r>
              <a:rPr lang="en-GB" sz="2800" dirty="0">
                <a:solidFill>
                  <a:schemeClr val="bg1"/>
                </a:solidFill>
                <a:latin typeface="Poppins" panose="00000500000000000000" pitchFamily="2" charset="0"/>
                <a:cs typeface="Poppins" panose="00000500000000000000" pitchFamily="2" charset="0"/>
              </a:rPr>
              <a:t>A total of 120 town and parish councillors from across Buckinghamshire and Milton Keynes completed Q1 of the online* survey however not all answered subsequent questions therefore the numbers in each slide reflect those who chose to answer that particular question.</a:t>
            </a:r>
          </a:p>
          <a:p>
            <a:endParaRPr lang="en-GB" sz="2800" dirty="0">
              <a:solidFill>
                <a:schemeClr val="bg1"/>
              </a:solidFill>
              <a:latin typeface="Poppins" panose="00000500000000000000" pitchFamily="2" charset="0"/>
              <a:cs typeface="Poppins" panose="00000500000000000000" pitchFamily="2" charset="0"/>
            </a:endParaRPr>
          </a:p>
          <a:p>
            <a:r>
              <a:rPr lang="en-GB" sz="1400" dirty="0">
                <a:solidFill>
                  <a:schemeClr val="bg1"/>
                </a:solidFill>
                <a:latin typeface="Poppins" panose="00000500000000000000" pitchFamily="2" charset="0"/>
                <a:cs typeface="Poppins" panose="00000500000000000000" pitchFamily="2" charset="0"/>
              </a:rPr>
              <a:t>* A paper version of the survey was available for those who requested it.</a:t>
            </a:r>
          </a:p>
        </p:txBody>
      </p:sp>
      <p:sp>
        <p:nvSpPr>
          <p:cNvPr id="4" name="Title 3">
            <a:extLst>
              <a:ext uri="{FF2B5EF4-FFF2-40B4-BE49-F238E27FC236}">
                <a16:creationId xmlns:a16="http://schemas.microsoft.com/office/drawing/2014/main" id="{D831BDF7-7920-4F15-A48E-7155AF9E462D}"/>
              </a:ext>
            </a:extLst>
          </p:cNvPr>
          <p:cNvSpPr>
            <a:spLocks noGrp="1"/>
          </p:cNvSpPr>
          <p:nvPr>
            <p:ph type="title"/>
          </p:nvPr>
        </p:nvSpPr>
        <p:spPr/>
        <p:txBody>
          <a:bodyPr/>
          <a:lstStyle/>
          <a:p>
            <a:r>
              <a:rPr lang="en-GB" dirty="0">
                <a:solidFill>
                  <a:schemeClr val="bg1"/>
                </a:solidFill>
                <a:latin typeface="Poppins" panose="00000500000000000000" pitchFamily="2" charset="0"/>
                <a:cs typeface="Poppins" panose="00000500000000000000" pitchFamily="2" charset="0"/>
              </a:rPr>
              <a:t>Respondents</a:t>
            </a:r>
          </a:p>
        </p:txBody>
      </p:sp>
    </p:spTree>
    <p:extLst>
      <p:ext uri="{BB962C8B-B14F-4D97-AF65-F5344CB8AC3E}">
        <p14:creationId xmlns:p14="http://schemas.microsoft.com/office/powerpoint/2010/main" val="3760478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17D2DE-A532-472C-A8D9-039D3D06611C}"/>
              </a:ext>
            </a:extLst>
          </p:cNvPr>
          <p:cNvSpPr>
            <a:spLocks noGrp="1"/>
          </p:cNvSpPr>
          <p:nvPr>
            <p:ph type="title" idx="4294967295"/>
          </p:nvPr>
        </p:nvSpPr>
        <p:spPr>
          <a:xfrm>
            <a:off x="838200" y="1618921"/>
            <a:ext cx="10515600" cy="4699000"/>
          </a:xfrm>
          <a:solidFill>
            <a:schemeClr val="accent1">
              <a:lumMod val="20000"/>
              <a:lumOff val="80000"/>
            </a:schemeClr>
          </a:solidFill>
        </p:spPr>
        <p:txBody>
          <a:bodyPr>
            <a:normAutofit fontScale="90000"/>
          </a:bodyPr>
          <a:lstStyle/>
          <a:p>
            <a:r>
              <a:rPr lang="en-GB" dirty="0">
                <a:solidFill>
                  <a:schemeClr val="bg1"/>
                </a:solidFill>
                <a:latin typeface="Poppins" panose="00000500000000000000" pitchFamily="2" charset="0"/>
                <a:cs typeface="Poppins" panose="00000500000000000000" pitchFamily="2" charset="0"/>
              </a:rPr>
              <a:t>The results of the survey will be used to form the basis of future development and action plan for the association to enable BMKALC to provide a better service to the members.</a:t>
            </a:r>
            <a:br>
              <a:rPr lang="en-GB" dirty="0">
                <a:solidFill>
                  <a:schemeClr val="bg1"/>
                </a:solidFill>
                <a:latin typeface="Poppins" panose="00000500000000000000" pitchFamily="2" charset="0"/>
                <a:cs typeface="Poppins" panose="00000500000000000000" pitchFamily="2" charset="0"/>
              </a:rPr>
            </a:br>
            <a:br>
              <a:rPr lang="en-GB" dirty="0">
                <a:solidFill>
                  <a:schemeClr val="bg1"/>
                </a:solidFill>
                <a:latin typeface="Poppins" panose="00000500000000000000" pitchFamily="2" charset="0"/>
                <a:cs typeface="Poppins" panose="00000500000000000000" pitchFamily="2" charset="0"/>
              </a:rPr>
            </a:br>
            <a:r>
              <a:rPr lang="en-GB" dirty="0">
                <a:solidFill>
                  <a:schemeClr val="bg1"/>
                </a:solidFill>
                <a:latin typeface="Poppins" panose="00000500000000000000" pitchFamily="2" charset="0"/>
                <a:cs typeface="Poppins" panose="00000500000000000000" pitchFamily="2" charset="0"/>
              </a:rPr>
              <a:t>The survey was available for six weeks and ran until 15</a:t>
            </a:r>
            <a:r>
              <a:rPr lang="en-GB" baseline="30000" dirty="0">
                <a:solidFill>
                  <a:schemeClr val="bg1"/>
                </a:solidFill>
                <a:latin typeface="Poppins" panose="00000500000000000000" pitchFamily="2" charset="0"/>
                <a:cs typeface="Poppins" panose="00000500000000000000" pitchFamily="2" charset="0"/>
              </a:rPr>
              <a:t>th</a:t>
            </a:r>
            <a:r>
              <a:rPr lang="en-GB" dirty="0">
                <a:solidFill>
                  <a:schemeClr val="bg1"/>
                </a:solidFill>
                <a:latin typeface="Poppins" panose="00000500000000000000" pitchFamily="2" charset="0"/>
                <a:cs typeface="Poppins" panose="00000500000000000000" pitchFamily="2" charset="0"/>
              </a:rPr>
              <a:t> October 2021.</a:t>
            </a:r>
          </a:p>
        </p:txBody>
      </p:sp>
      <p:sp>
        <p:nvSpPr>
          <p:cNvPr id="4" name="TextBox 3">
            <a:extLst>
              <a:ext uri="{FF2B5EF4-FFF2-40B4-BE49-F238E27FC236}">
                <a16:creationId xmlns:a16="http://schemas.microsoft.com/office/drawing/2014/main" id="{B8F138AA-C012-42A8-8090-BAB12B6F69BF}"/>
              </a:ext>
            </a:extLst>
          </p:cNvPr>
          <p:cNvSpPr txBox="1"/>
          <p:nvPr/>
        </p:nvSpPr>
        <p:spPr>
          <a:xfrm>
            <a:off x="838200" y="407496"/>
            <a:ext cx="2575034" cy="830997"/>
          </a:xfrm>
          <a:prstGeom prst="rect">
            <a:avLst/>
          </a:prstGeom>
          <a:noFill/>
        </p:spPr>
        <p:txBody>
          <a:bodyPr wrap="square" rtlCol="0">
            <a:spAutoFit/>
          </a:bodyPr>
          <a:lstStyle/>
          <a:p>
            <a:r>
              <a:rPr lang="en-GB" sz="4800" dirty="0">
                <a:solidFill>
                  <a:schemeClr val="bg1"/>
                </a:solidFill>
                <a:latin typeface="Poppins" panose="00000500000000000000" pitchFamily="2" charset="0"/>
                <a:cs typeface="Poppins" panose="00000500000000000000" pitchFamily="2" charset="0"/>
              </a:rPr>
              <a:t>Results</a:t>
            </a:r>
          </a:p>
        </p:txBody>
      </p:sp>
    </p:spTree>
    <p:extLst>
      <p:ext uri="{BB962C8B-B14F-4D97-AF65-F5344CB8AC3E}">
        <p14:creationId xmlns:p14="http://schemas.microsoft.com/office/powerpoint/2010/main" val="34782011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E002C1-F74D-4132-9C30-7EE699A852D0}"/>
              </a:ext>
            </a:extLst>
          </p:cNvPr>
          <p:cNvSpPr>
            <a:spLocks noGrp="1"/>
          </p:cNvSpPr>
          <p:nvPr>
            <p:ph type="title"/>
          </p:nvPr>
        </p:nvSpPr>
        <p:spPr/>
        <p:txBody>
          <a:bodyPr/>
          <a:lstStyle/>
          <a:p>
            <a:r>
              <a:rPr lang="en-GB" dirty="0">
                <a:solidFill>
                  <a:schemeClr val="bg1"/>
                </a:solidFill>
                <a:latin typeface="Poppins" panose="00000500000000000000" pitchFamily="2" charset="0"/>
                <a:cs typeface="Poppins" panose="00000500000000000000" pitchFamily="2" charset="0"/>
              </a:rPr>
              <a:t>Q1 Responses</a:t>
            </a:r>
          </a:p>
        </p:txBody>
      </p:sp>
      <p:sp>
        <p:nvSpPr>
          <p:cNvPr id="3" name="Content Placeholder 2">
            <a:extLst>
              <a:ext uri="{FF2B5EF4-FFF2-40B4-BE49-F238E27FC236}">
                <a16:creationId xmlns:a16="http://schemas.microsoft.com/office/drawing/2014/main" id="{0ED0D0A6-4DB6-43E9-ABD8-CB5695439D8E}"/>
              </a:ext>
            </a:extLst>
          </p:cNvPr>
          <p:cNvSpPr>
            <a:spLocks noGrp="1"/>
          </p:cNvSpPr>
          <p:nvPr>
            <p:ph idx="1"/>
          </p:nvPr>
        </p:nvSpPr>
        <p:spPr>
          <a:solidFill>
            <a:schemeClr val="bg1"/>
          </a:solidFill>
        </p:spPr>
        <p:txBody>
          <a:bodyPr>
            <a:normAutofit/>
          </a:bodyPr>
          <a:lstStyle/>
          <a:p>
            <a:pPr marL="0" indent="0">
              <a:buNone/>
            </a:pPr>
            <a:r>
              <a:rPr lang="en-GB" dirty="0">
                <a:latin typeface="Poppins" panose="00000500000000000000" pitchFamily="2" charset="0"/>
                <a:cs typeface="Poppins" panose="00000500000000000000" pitchFamily="2" charset="0"/>
              </a:rPr>
              <a:t>Which Town, Parish or Community Council do you sit on?</a:t>
            </a:r>
          </a:p>
          <a:p>
            <a:pPr marL="0" indent="0">
              <a:buNone/>
            </a:pPr>
            <a:endParaRPr lang="en-GB" dirty="0">
              <a:latin typeface="Poppins" panose="00000500000000000000" pitchFamily="2" charset="0"/>
              <a:cs typeface="Poppins" panose="00000500000000000000" pitchFamily="2" charset="0"/>
            </a:endParaRPr>
          </a:p>
          <a:p>
            <a:pPr marL="0" indent="0">
              <a:buNone/>
            </a:pPr>
            <a:r>
              <a:rPr lang="en-GB" dirty="0">
                <a:latin typeface="Poppins" panose="00000500000000000000" pitchFamily="2" charset="0"/>
                <a:cs typeface="Poppins" panose="00000500000000000000" pitchFamily="2" charset="0"/>
              </a:rPr>
              <a:t>Councillors from across the county took part in the survey but are too numerous to list here.</a:t>
            </a:r>
          </a:p>
        </p:txBody>
      </p:sp>
    </p:spTree>
    <p:extLst>
      <p:ext uri="{BB962C8B-B14F-4D97-AF65-F5344CB8AC3E}">
        <p14:creationId xmlns:p14="http://schemas.microsoft.com/office/powerpoint/2010/main" val="2211917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F8A5DA-551C-456E-A56D-826F39B0B085}"/>
              </a:ext>
            </a:extLst>
          </p:cNvPr>
          <p:cNvSpPr>
            <a:spLocks noGrp="1"/>
          </p:cNvSpPr>
          <p:nvPr>
            <p:ph type="title"/>
          </p:nvPr>
        </p:nvSpPr>
        <p:spPr/>
        <p:txBody>
          <a:bodyPr/>
          <a:lstStyle/>
          <a:p>
            <a:r>
              <a:rPr lang="en-GB" dirty="0">
                <a:solidFill>
                  <a:schemeClr val="bg1"/>
                </a:solidFill>
                <a:latin typeface="Poppins" panose="00000500000000000000" pitchFamily="2" charset="0"/>
                <a:cs typeface="Poppins" panose="00000500000000000000" pitchFamily="2" charset="0"/>
              </a:rPr>
              <a:t>Q2 Responses</a:t>
            </a:r>
          </a:p>
        </p:txBody>
      </p:sp>
      <p:pic>
        <p:nvPicPr>
          <p:cNvPr id="7" name="Content Placeholder 6" descr="Chart, pie chart&#10;&#10;Description automatically generated">
            <a:extLst>
              <a:ext uri="{FF2B5EF4-FFF2-40B4-BE49-F238E27FC236}">
                <a16:creationId xmlns:a16="http://schemas.microsoft.com/office/drawing/2014/main" id="{BFCF914A-8EDA-4748-B0BE-B3AEA195998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11724" y="1509921"/>
            <a:ext cx="9368551" cy="5114207"/>
          </a:xfrm>
        </p:spPr>
      </p:pic>
    </p:spTree>
    <p:extLst>
      <p:ext uri="{BB962C8B-B14F-4D97-AF65-F5344CB8AC3E}">
        <p14:creationId xmlns:p14="http://schemas.microsoft.com/office/powerpoint/2010/main" val="35235303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A62148-3997-4C29-A057-156852E98B5A}"/>
              </a:ext>
            </a:extLst>
          </p:cNvPr>
          <p:cNvSpPr>
            <a:spLocks noGrp="1"/>
          </p:cNvSpPr>
          <p:nvPr>
            <p:ph type="title"/>
          </p:nvPr>
        </p:nvSpPr>
        <p:spPr/>
        <p:txBody>
          <a:bodyPr/>
          <a:lstStyle/>
          <a:p>
            <a:r>
              <a:rPr lang="en-GB" dirty="0">
                <a:solidFill>
                  <a:schemeClr val="bg1"/>
                </a:solidFill>
                <a:latin typeface="Poppins" panose="00000500000000000000" pitchFamily="2" charset="0"/>
                <a:cs typeface="Poppins" panose="00000500000000000000" pitchFamily="2" charset="0"/>
              </a:rPr>
              <a:t>Q 3 Responses</a:t>
            </a:r>
          </a:p>
        </p:txBody>
      </p:sp>
      <p:pic>
        <p:nvPicPr>
          <p:cNvPr id="7" name="Content Placeholder 6" descr="Chart, pie chart&#10;&#10;Description automatically generated">
            <a:extLst>
              <a:ext uri="{FF2B5EF4-FFF2-40B4-BE49-F238E27FC236}">
                <a16:creationId xmlns:a16="http://schemas.microsoft.com/office/drawing/2014/main" id="{F5922A99-3E39-4865-9F0A-B0133192270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11078" y="1517572"/>
            <a:ext cx="9169843" cy="4975303"/>
          </a:xfrm>
        </p:spPr>
      </p:pic>
    </p:spTree>
    <p:extLst>
      <p:ext uri="{BB962C8B-B14F-4D97-AF65-F5344CB8AC3E}">
        <p14:creationId xmlns:p14="http://schemas.microsoft.com/office/powerpoint/2010/main" val="41390496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A6B97-3163-4691-9D3D-BA7422A84D18}"/>
              </a:ext>
            </a:extLst>
          </p:cNvPr>
          <p:cNvSpPr>
            <a:spLocks noGrp="1"/>
          </p:cNvSpPr>
          <p:nvPr>
            <p:ph type="title"/>
          </p:nvPr>
        </p:nvSpPr>
        <p:spPr/>
        <p:txBody>
          <a:bodyPr/>
          <a:lstStyle/>
          <a:p>
            <a:r>
              <a:rPr lang="en-GB" dirty="0">
                <a:solidFill>
                  <a:schemeClr val="bg1"/>
                </a:solidFill>
                <a:latin typeface="Poppins" panose="00000500000000000000" pitchFamily="2" charset="0"/>
                <a:cs typeface="Poppins" panose="00000500000000000000" pitchFamily="2" charset="0"/>
              </a:rPr>
              <a:t>Q4 Responses</a:t>
            </a:r>
          </a:p>
        </p:txBody>
      </p:sp>
      <p:pic>
        <p:nvPicPr>
          <p:cNvPr id="7" name="Content Placeholder 6" descr="Chart, pie chart&#10;&#10;Description automatically generated">
            <a:extLst>
              <a:ext uri="{FF2B5EF4-FFF2-40B4-BE49-F238E27FC236}">
                <a16:creationId xmlns:a16="http://schemas.microsoft.com/office/drawing/2014/main" id="{56F261C8-9248-4FE3-A34B-F9F1F2B67B6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59860" y="1537590"/>
            <a:ext cx="8756724" cy="4748005"/>
          </a:xfrm>
        </p:spPr>
      </p:pic>
    </p:spTree>
    <p:extLst>
      <p:ext uri="{BB962C8B-B14F-4D97-AF65-F5344CB8AC3E}">
        <p14:creationId xmlns:p14="http://schemas.microsoft.com/office/powerpoint/2010/main" val="3169229577"/>
      </p:ext>
    </p:extLst>
  </p:cSld>
  <p:clrMapOvr>
    <a:masterClrMapping/>
  </p:clrMapOvr>
</p:sld>
</file>

<file path=ppt/theme/theme1.xml><?xml version="1.0" encoding="utf-8"?>
<a:theme xmlns:a="http://schemas.openxmlformats.org/drawingml/2006/main" name="Office Theme">
  <a:themeElements>
    <a:clrScheme name="Custom 6 Exact">
      <a:dk1>
        <a:srgbClr val="0C0C0C"/>
      </a:dk1>
      <a:lt1>
        <a:sysClr val="window" lastClr="FFFFFF"/>
      </a:lt1>
      <a:dk2>
        <a:srgbClr val="0C0C0C"/>
      </a:dk2>
      <a:lt2>
        <a:srgbClr val="FFFFFF"/>
      </a:lt2>
      <a:accent1>
        <a:srgbClr val="2B2E63"/>
      </a:accent1>
      <a:accent2>
        <a:srgbClr val="57ADBF"/>
      </a:accent2>
      <a:accent3>
        <a:srgbClr val="798DC5"/>
      </a:accent3>
      <a:accent4>
        <a:srgbClr val="CED1DA"/>
      </a:accent4>
      <a:accent5>
        <a:srgbClr val="6E94BE"/>
      </a:accent5>
      <a:accent6>
        <a:srgbClr val="9BC7CE"/>
      </a:accent6>
      <a:hlink>
        <a:srgbClr val="57ADBF"/>
      </a:hlink>
      <a:folHlink>
        <a:srgbClr val="798DC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E77E8F2E9481649ACD0F0D65C0C16F4" ma:contentTypeVersion="12" ma:contentTypeDescription="Create a new document." ma:contentTypeScope="" ma:versionID="415a252f647ed9c2dfe0ada9fc66e628">
  <xsd:schema xmlns:xsd="http://www.w3.org/2001/XMLSchema" xmlns:xs="http://www.w3.org/2001/XMLSchema" xmlns:p="http://schemas.microsoft.com/office/2006/metadata/properties" xmlns:ns2="8f582062-c6e8-4bf5-909c-3a7788e8ce3c" xmlns:ns3="6dfd8b45-8ad5-4963-b73e-ecbd801e6297" targetNamespace="http://schemas.microsoft.com/office/2006/metadata/properties" ma:root="true" ma:fieldsID="88452ade62fc6176e9cab77d5b3cf9e9" ns2:_="" ns3:_="">
    <xsd:import namespace="8f582062-c6e8-4bf5-909c-3a7788e8ce3c"/>
    <xsd:import namespace="6dfd8b45-8ad5-4963-b73e-ecbd801e6297"/>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LengthInSeconds" minOccurs="0"/>
                <xsd:element ref="ns3:lcf76f155ced4ddcb4097134ff3c332f" minOccurs="0"/>
                <xsd:element ref="ns2:TaxCatchAll"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f582062-c6e8-4bf5-909c-3a7788e8ce3c"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e6b46afa-fa00-4b31-a05d-bbf77a7633e9}" ma:internalName="TaxCatchAll" ma:showField="CatchAllData" ma:web="8f582062-c6e8-4bf5-909c-3a7788e8ce3c">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6dfd8b45-8ad5-4963-b73e-ecbd801e6297"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5b4d032c-db19-4194-870d-d175fb5cbb8b"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EBA49D9-27CA-4B28-A5E4-5746820B652D}"/>
</file>

<file path=customXml/itemProps2.xml><?xml version="1.0" encoding="utf-8"?>
<ds:datastoreItem xmlns:ds="http://schemas.openxmlformats.org/officeDocument/2006/customXml" ds:itemID="{FA436F76-011E-4927-8AC3-FC8B63952B6D}"/>
</file>

<file path=docProps/app.xml><?xml version="1.0" encoding="utf-8"?>
<Properties xmlns="http://schemas.openxmlformats.org/officeDocument/2006/extended-properties" xmlns:vt="http://schemas.openxmlformats.org/officeDocument/2006/docPropsVTypes">
  <Template/>
  <TotalTime>486</TotalTime>
  <Words>755</Words>
  <Application>Microsoft Office PowerPoint</Application>
  <PresentationFormat>Widescreen</PresentationFormat>
  <Paragraphs>110</Paragraphs>
  <Slides>36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36</vt:i4>
      </vt:variant>
    </vt:vector>
  </HeadingPairs>
  <TitlesOfParts>
    <vt:vector size="41" baseType="lpstr">
      <vt:lpstr>Arial</vt:lpstr>
      <vt:lpstr>Calibri</vt:lpstr>
      <vt:lpstr>Calibri Light</vt:lpstr>
      <vt:lpstr>Poppins</vt:lpstr>
      <vt:lpstr>Office Theme</vt:lpstr>
      <vt:lpstr>BMKALC Survey of Parish and Town and Community Councils 2021</vt:lpstr>
      <vt:lpstr>Introduction</vt:lpstr>
      <vt:lpstr>Introduction - Councillors</vt:lpstr>
      <vt:lpstr>Respondents</vt:lpstr>
      <vt:lpstr>The results of the survey will be used to form the basis of future development and action plan for the association to enable BMKALC to provide a better service to the members.  The survey was available for six weeks and ran until 15th October 2021.</vt:lpstr>
      <vt:lpstr>Q1 Responses</vt:lpstr>
      <vt:lpstr>Q2 Responses</vt:lpstr>
      <vt:lpstr>Q 3 Responses</vt:lpstr>
      <vt:lpstr>Q4 Responses</vt:lpstr>
      <vt:lpstr>Q5 Responses</vt:lpstr>
      <vt:lpstr>Q6 Responses</vt:lpstr>
      <vt:lpstr>Q7 Responses</vt:lpstr>
      <vt:lpstr>Q8 Responses</vt:lpstr>
      <vt:lpstr>Q9 Responses</vt:lpstr>
      <vt:lpstr>Q10 Responses</vt:lpstr>
      <vt:lpstr>Q11 Responses</vt:lpstr>
      <vt:lpstr>Q12 Responses</vt:lpstr>
      <vt:lpstr>Q12 Responses </vt:lpstr>
      <vt:lpstr>Q13 Responses</vt:lpstr>
      <vt:lpstr>Q14 Responses</vt:lpstr>
      <vt:lpstr>Q15 Responses</vt:lpstr>
      <vt:lpstr>Q16 Responses</vt:lpstr>
      <vt:lpstr>Q17 Responses</vt:lpstr>
      <vt:lpstr>Q18 Responses</vt:lpstr>
      <vt:lpstr>Q19 Responses</vt:lpstr>
      <vt:lpstr>Q20 Responses</vt:lpstr>
      <vt:lpstr>Q20 Responses</vt:lpstr>
      <vt:lpstr>Q21 Responses</vt:lpstr>
      <vt:lpstr>Q22 Responses</vt:lpstr>
      <vt:lpstr>Q23 Responses</vt:lpstr>
      <vt:lpstr>Q24 responses</vt:lpstr>
      <vt:lpstr>Q25 Responses</vt:lpstr>
      <vt:lpstr>Q26 Responses</vt:lpstr>
      <vt:lpstr>Q27 Responses</vt:lpstr>
      <vt:lpstr>Q28 Responses</vt:lpstr>
      <vt:lpstr>Any further comments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BMKALC Survey of Parish and Town and Community Councils 2021</dc:title>
  <dc:creator>Helen</dc:creator>
  <cp:lastModifiedBy>Helen Hogan</cp:lastModifiedBy>
  <cp:revision>13</cp:revision>
  <dcterms:created xsi:type="dcterms:W3CDTF">2022-10-11T09:00:50Z</dcterms:created>
  <dcterms:modified xsi:type="dcterms:W3CDTF">2022-10-14T17:22:46Z</dcterms:modified>
</cp:coreProperties>
</file>